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2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782" r:id="rId4"/>
    <p:sldMasterId id="2147483813" r:id="rId5"/>
    <p:sldMasterId id="2147483870" r:id="rId6"/>
  </p:sldMasterIdLst>
  <p:notesMasterIdLst>
    <p:notesMasterId r:id="rId37"/>
  </p:notesMasterIdLst>
  <p:handoutMasterIdLst>
    <p:handoutMasterId r:id="rId38"/>
  </p:handoutMasterIdLst>
  <p:sldIdLst>
    <p:sldId id="1738" r:id="rId7"/>
    <p:sldId id="1739" r:id="rId8"/>
    <p:sldId id="1797" r:id="rId9"/>
    <p:sldId id="1798" r:id="rId10"/>
    <p:sldId id="599" r:id="rId11"/>
    <p:sldId id="1800" r:id="rId12"/>
    <p:sldId id="1824" r:id="rId13"/>
    <p:sldId id="1825" r:id="rId14"/>
    <p:sldId id="1692" r:id="rId15"/>
    <p:sldId id="1808" r:id="rId16"/>
    <p:sldId id="1809" r:id="rId17"/>
    <p:sldId id="1810" r:id="rId18"/>
    <p:sldId id="1811" r:id="rId19"/>
    <p:sldId id="1814" r:id="rId20"/>
    <p:sldId id="1813" r:id="rId21"/>
    <p:sldId id="1812" r:id="rId22"/>
    <p:sldId id="1815" r:id="rId23"/>
    <p:sldId id="1816" r:id="rId24"/>
    <p:sldId id="1817" r:id="rId25"/>
    <p:sldId id="1818" r:id="rId26"/>
    <p:sldId id="1821" r:id="rId27"/>
    <p:sldId id="1801" r:id="rId28"/>
    <p:sldId id="1802" r:id="rId29"/>
    <p:sldId id="1803" r:id="rId30"/>
    <p:sldId id="1804" r:id="rId31"/>
    <p:sldId id="1805" r:id="rId32"/>
    <p:sldId id="1823" r:id="rId33"/>
    <p:sldId id="1822" r:id="rId34"/>
    <p:sldId id="1820" r:id="rId35"/>
    <p:sldId id="1714" r:id="rId36"/>
  </p:sldIdLst>
  <p:sldSz cx="12188825" cy="6858000"/>
  <p:notesSz cx="7027863" cy="9313863"/>
  <p:custDataLst>
    <p:tags r:id="rId39"/>
  </p:custDataLst>
  <p:defaultTextStyle>
    <a:defPPr>
      <a:defRPr lang="en-US"/>
    </a:defPPr>
    <a:lvl1pPr algn="ctr" rtl="0" fontAlgn="base">
      <a:spcBef>
        <a:spcPct val="50000"/>
      </a:spcBef>
      <a:spcAft>
        <a:spcPct val="0"/>
      </a:spcAft>
      <a:buSzPct val="130000"/>
      <a:defRPr sz="2400" i="1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ctr" rtl="0" fontAlgn="base">
      <a:spcBef>
        <a:spcPct val="50000"/>
      </a:spcBef>
      <a:spcAft>
        <a:spcPct val="0"/>
      </a:spcAft>
      <a:buSzPct val="130000"/>
      <a:defRPr sz="2400" i="1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ctr" rtl="0" fontAlgn="base">
      <a:spcBef>
        <a:spcPct val="50000"/>
      </a:spcBef>
      <a:spcAft>
        <a:spcPct val="0"/>
      </a:spcAft>
      <a:buSzPct val="130000"/>
      <a:defRPr sz="2400" i="1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ctr" rtl="0" fontAlgn="base">
      <a:spcBef>
        <a:spcPct val="50000"/>
      </a:spcBef>
      <a:spcAft>
        <a:spcPct val="0"/>
      </a:spcAft>
      <a:buSzPct val="130000"/>
      <a:defRPr sz="2400" i="1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ctr" rtl="0" fontAlgn="base">
      <a:spcBef>
        <a:spcPct val="50000"/>
      </a:spcBef>
      <a:spcAft>
        <a:spcPct val="0"/>
      </a:spcAft>
      <a:buSzPct val="130000"/>
      <a:defRPr sz="2400" i="1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2400" i="1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2400" i="1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2400" i="1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2400" i="1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orient="horz" pos="432" userDrawn="1">
          <p15:clr>
            <a:srgbClr val="A4A3A4"/>
          </p15:clr>
        </p15:guide>
        <p15:guide id="3" orient="horz" pos="4006">
          <p15:clr>
            <a:srgbClr val="A4A3A4"/>
          </p15:clr>
        </p15:guide>
        <p15:guide id="7" pos="407" userDrawn="1">
          <p15:clr>
            <a:srgbClr val="A4A3A4"/>
          </p15:clr>
        </p15:guide>
        <p15:guide id="8" pos="7295" userDrawn="1">
          <p15:clr>
            <a:srgbClr val="A4A3A4"/>
          </p15:clr>
        </p15:guide>
        <p15:guide id="9" pos="3839" userDrawn="1">
          <p15:clr>
            <a:srgbClr val="A4A3A4"/>
          </p15:clr>
        </p15:guide>
        <p15:guide id="10" orient="horz" pos="1296" userDrawn="1">
          <p15:clr>
            <a:srgbClr val="A4A3A4"/>
          </p15:clr>
        </p15:guide>
        <p15:guide id="11" orient="horz" pos="936" userDrawn="1">
          <p15:clr>
            <a:srgbClr val="A4A3A4"/>
          </p15:clr>
        </p15:guide>
        <p15:guide id="12" pos="5663" userDrawn="1">
          <p15:clr>
            <a:srgbClr val="A4A3A4"/>
          </p15:clr>
        </p15:guide>
        <p15:guide id="13" pos="182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33">
          <p15:clr>
            <a:srgbClr val="A4A3A4"/>
          </p15:clr>
        </p15:guide>
        <p15:guide id="2" pos="2213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FFFF"/>
    <a:srgbClr val="F2EFF5"/>
    <a:srgbClr val="EFECF1"/>
    <a:srgbClr val="FBF9FC"/>
    <a:srgbClr val="DBD9DC"/>
    <a:srgbClr val="B6D7A8"/>
    <a:srgbClr val="E8FBFC"/>
    <a:srgbClr val="00FF00"/>
    <a:srgbClr val="00FF99"/>
    <a:srgbClr val="95F39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DF18680-E054-41AD-8BC1-D1AEF772440D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376"/>
    <p:restoredTop sz="78867"/>
  </p:normalViewPr>
  <p:slideViewPr>
    <p:cSldViewPr snapToGrid="0">
      <p:cViewPr varScale="1">
        <p:scale>
          <a:sx n="98" d="100"/>
          <a:sy n="98" d="100"/>
        </p:scale>
        <p:origin x="704" y="184"/>
      </p:cViewPr>
      <p:guideLst>
        <p:guide orient="horz" pos="432"/>
        <p:guide orient="horz" pos="4006"/>
        <p:guide pos="407"/>
        <p:guide pos="7295"/>
        <p:guide pos="3839"/>
        <p:guide orient="horz" pos="1296"/>
        <p:guide orient="horz" pos="936"/>
        <p:guide pos="5663"/>
        <p:guide pos="1823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933"/>
        <p:guide pos="2213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tags" Target="tags/tag1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theme" Target="theme/theme1.xml"/><Relationship Id="rId7" Type="http://schemas.openxmlformats.org/officeDocument/2006/relationships/slide" Target="slides/slide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41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notesMaster" Target="notesMasters/notesMaster1.xml"/><Relationship Id="rId40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tableStyles" Target="tableStyles.xml"/><Relationship Id="rId8" Type="http://schemas.openxmlformats.org/officeDocument/2006/relationships/slide" Target="slides/slide2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482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81450" y="0"/>
            <a:ext cx="304482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95D882-9E4F-0F4A-A95F-AD14B17B70C0}" type="datetimeFigureOut">
              <a:rPr lang="en-US" smtClean="0"/>
              <a:t>9/30/20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47138"/>
            <a:ext cx="304482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81450" y="8847138"/>
            <a:ext cx="304482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CB8A38-F6FA-EB4E-B841-D3E680C38A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482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81450" y="0"/>
            <a:ext cx="304482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64DA56-7AA0-ED45-BBAD-4CB02E9945D3}" type="datetimeFigureOut">
              <a:rPr lang="en-US" smtClean="0"/>
              <a:t>9/30/20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20725" y="1163638"/>
            <a:ext cx="5586413" cy="31432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3263" y="4481513"/>
            <a:ext cx="5621337" cy="36687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47138"/>
            <a:ext cx="304482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81450" y="8847138"/>
            <a:ext cx="304482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14CD77-73A6-664D-9C80-F5CCB516AD81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14CD77-73A6-664D-9C80-F5CCB516AD8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5464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Because in today’s front-end world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14CD77-73A6-664D-9C80-F5CCB516AD8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5323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you pay for software you don’t have to worry about how the developers behind the software are getting paid, because the relationship is way more direct.</a:t>
            </a:r>
          </a:p>
          <a:p>
            <a:endParaRPr lang="en-US" dirty="0"/>
          </a:p>
          <a:p>
            <a:r>
              <a:rPr lang="en-US" dirty="0"/>
              <a:t>For example at </a:t>
            </a:r>
            <a:r>
              <a:rPr lang="en-US" dirty="0" err="1"/>
              <a:t>KendoReact</a:t>
            </a:r>
            <a:r>
              <a:rPr lang="en-US" dirty="0"/>
              <a:t> we make a suite of 80+ React UI components, and you pay us money if you want to use them—there’s no weird sponsorship or donation model.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14CD77-73A6-664D-9C80-F5CCB516AD8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0623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time/benefit analysis</a:t>
            </a:r>
          </a:p>
          <a:p>
            <a:endParaRPr lang="en-US" dirty="0"/>
          </a:p>
          <a:p>
            <a:r>
              <a:rPr lang="en-US" dirty="0"/>
              <a:t>Because front-end developer’s time isn’t cheap, and there are some real time &amp; cost saving by having things like...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14CD77-73A6-664D-9C80-F5CCB516AD8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773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Cost / benefit analysis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14CD77-73A6-664D-9C80-F5CCB516AD8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60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14CD77-73A6-664D-9C80-F5CCB516AD8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9664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14CD77-73A6-664D-9C80-F5CCB516AD8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6834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the last few years though I’ve worked for a company called Progress, and worked on a UI component suite called </a:t>
            </a:r>
            <a:r>
              <a:rPr lang="en-US" dirty="0" err="1"/>
              <a:t>KendoReact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And, importantly for this talk, we charge money for our controls.</a:t>
            </a:r>
          </a:p>
          <a:p>
            <a:endParaRPr lang="en-US" dirty="0"/>
          </a:p>
          <a:p>
            <a:r>
              <a:rPr lang="en-US" dirty="0"/>
              <a:t>And having worked for free and paid UI components have given a whole different perspective.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14CD77-73A6-664D-9C80-F5CCB516AD8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8692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14CD77-73A6-664D-9C80-F5CCB516AD8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4467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help you receive depends on how willing the community is to devote their time.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14CD77-73A6-664D-9C80-F5CCB516AD8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3484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Another problem with free UI tools is there’s no real incentive for authors to continue maintaining their projects after their motivation to work on the thing goes away.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14CD77-73A6-664D-9C80-F5CCB516AD8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1180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direct financial relationship that isn’t as dependent on the author’s motivation or goodwill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14CD77-73A6-664D-9C80-F5CCB516AD8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5547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lot of developers competing to make the best React </a:t>
            </a:r>
            <a:r>
              <a:rPr lang="en-US" dirty="0" err="1"/>
              <a:t>datepicker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14CD77-73A6-664D-9C80-F5CCB516AD8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7779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spend a lot of time making sure all our components meet numerous accessibility standards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14CD77-73A6-664D-9C80-F5CCB516AD8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0534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emf"/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9.png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9666" y="1767105"/>
            <a:ext cx="5719159" cy="4756164"/>
          </a:xfrm>
          <a:prstGeom prst="rect">
            <a:avLst/>
          </a:prstGeom>
        </p:spPr>
      </p:pic>
      <p:sp>
        <p:nvSpPr>
          <p:cNvPr id="9" name="Rectangle 3"/>
          <p:cNvSpPr>
            <a:spLocks noGrp="1" noChangeArrowheads="1"/>
          </p:cNvSpPr>
          <p:nvPr>
            <p:ph type="ctrTitle" hasCustomPrompt="1"/>
          </p:nvPr>
        </p:nvSpPr>
        <p:spPr bwMode="auto">
          <a:xfrm>
            <a:off x="1258464" y="1857658"/>
            <a:ext cx="6298036" cy="1482442"/>
          </a:xfrm>
          <a:prstGeom prst="rect">
            <a:avLst/>
          </a:prstGeom>
          <a:ln algn="ctr"/>
        </p:spPr>
        <p:txBody>
          <a:bodyPr lIns="0" tIns="0" rIns="0" bIns="0" anchor="t" anchorCtr="0"/>
          <a:lstStyle>
            <a:lvl1pPr>
              <a:lnSpc>
                <a:spcPct val="100000"/>
              </a:lnSpc>
              <a:defRPr sz="4398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Presentation Title Goes Here</a:t>
            </a:r>
          </a:p>
        </p:txBody>
      </p:sp>
      <p:sp>
        <p:nvSpPr>
          <p:cNvPr id="10" name="Rectangle 6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1258464" y="3429000"/>
            <a:ext cx="5479648" cy="723098"/>
          </a:xfrm>
          <a:prstGeom prst="rect">
            <a:avLst/>
          </a:prstGeom>
          <a:ln algn="ctr"/>
        </p:spPr>
        <p:txBody>
          <a:bodyPr lIns="0" tIns="0" rIns="0" bIns="0" anchor="ctr" anchorCtr="0"/>
          <a:lstStyle>
            <a:lvl1pPr marL="0" indent="0">
              <a:buClrTx/>
              <a:buFontTx/>
              <a:buNone/>
              <a:defRPr sz="2398" i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Subtitle Goes Here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/>
          <a:stretch>
            <a:fillRect/>
          </a:stretch>
        </p:blipFill>
        <p:spPr>
          <a:xfrm>
            <a:off x="355265" y="479473"/>
            <a:ext cx="3298265" cy="1099423"/>
          </a:xfrm>
          <a:prstGeom prst="rect">
            <a:avLst/>
          </a:prstGeom>
        </p:spPr>
      </p:pic>
      <p:sp>
        <p:nvSpPr>
          <p:cNvPr id="16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167998" y="5552643"/>
            <a:ext cx="5391150" cy="32745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b="1" baseline="0"/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1167998" y="5870143"/>
            <a:ext cx="5391150" cy="32745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b="0" baseline="0"/>
            </a:lvl1pPr>
          </a:lstStyle>
          <a:p>
            <a:pPr lvl="0"/>
            <a:r>
              <a:rPr lang="en-US"/>
              <a:t>Speaker Title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1167998" y="6195812"/>
            <a:ext cx="5391150" cy="327457"/>
          </a:xfrm>
        </p:spPr>
        <p:txBody>
          <a:bodyPr anchor="t">
            <a:noAutofit/>
          </a:bodyPr>
          <a:lstStyle>
            <a:lvl1pPr marL="0" indent="0" algn="l">
              <a:buNone/>
              <a:defRPr sz="1800" b="0" baseline="0"/>
            </a:lvl1pPr>
          </a:lstStyle>
          <a:p>
            <a:pPr lvl="0"/>
            <a:r>
              <a:rPr lang="en-US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18741850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1" orient="horz" pos="1162">
          <p15:clr>
            <a:srgbClr val="FBAE40"/>
          </p15:clr>
        </p15:guide>
        <p15:guide id="22" pos="3839">
          <p15:clr>
            <a:srgbClr val="FBAE40"/>
          </p15:clr>
        </p15:guide>
        <p15:guide id="23" orient="horz" pos="3952">
          <p15:clr>
            <a:srgbClr val="FBAE40"/>
          </p15:clr>
        </p15:guide>
        <p15:guide id="24" pos="80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57815" y="488362"/>
            <a:ext cx="10948387" cy="590931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557814" y="1200154"/>
            <a:ext cx="10948386" cy="517207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en-US" sz="2798"/>
              <a:t>Edit Master text styles</a:t>
            </a:r>
          </a:p>
          <a:p>
            <a:pPr lvl="1"/>
            <a:r>
              <a:rPr lang="en-US" sz="2798"/>
              <a:t>Second level</a:t>
            </a:r>
          </a:p>
          <a:p>
            <a:pPr lvl="2"/>
            <a:r>
              <a:rPr lang="en-US" sz="2798"/>
              <a:t>Third level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0E7785-25FA-4000-A668-E7C2AD0E778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4" y="283"/>
            <a:ext cx="12186859" cy="6858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4343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37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7813" y="1200150"/>
            <a:ext cx="5385514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998" b="1">
                <a:solidFill>
                  <a:schemeClr val="tx1"/>
                </a:solidFill>
              </a:defRPr>
            </a:lvl1pPr>
            <a:lvl2pPr marL="456926" indent="0">
              <a:buNone/>
              <a:defRPr sz="1998" b="1"/>
            </a:lvl2pPr>
            <a:lvl3pPr marL="913852" indent="0">
              <a:buNone/>
              <a:defRPr sz="1798" b="1"/>
            </a:lvl3pPr>
            <a:lvl4pPr marL="1370778" indent="0">
              <a:buNone/>
              <a:defRPr sz="1600" b="1"/>
            </a:lvl4pPr>
            <a:lvl5pPr marL="1827703" indent="0">
              <a:buNone/>
              <a:defRPr sz="1600" b="1"/>
            </a:lvl5pPr>
            <a:lvl6pPr marL="2284628" indent="0">
              <a:buNone/>
              <a:defRPr sz="1600" b="1"/>
            </a:lvl6pPr>
            <a:lvl7pPr marL="2741554" indent="0">
              <a:buNone/>
              <a:defRPr sz="1600" b="1"/>
            </a:lvl7pPr>
            <a:lvl8pPr marL="3198480" indent="0">
              <a:buNone/>
              <a:defRPr sz="1600" b="1"/>
            </a:lvl8pPr>
            <a:lvl9pPr marL="3655406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7813" y="1991189"/>
            <a:ext cx="5385514" cy="423836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rgbClr val="5CE500"/>
              </a:buClr>
              <a:defRPr sz="2400">
                <a:solidFill>
                  <a:schemeClr val="tx1"/>
                </a:solidFill>
              </a:defRPr>
            </a:lvl1pPr>
            <a:lvl2pPr>
              <a:buClr>
                <a:srgbClr val="5CE500"/>
              </a:buClr>
              <a:defRPr sz="2000">
                <a:solidFill>
                  <a:schemeClr val="tx1"/>
                </a:solidFill>
              </a:defRPr>
            </a:lvl2pPr>
            <a:lvl3pPr>
              <a:buClr>
                <a:srgbClr val="5CE500"/>
              </a:buClr>
              <a:defRPr sz="1800">
                <a:solidFill>
                  <a:schemeClr val="tx1"/>
                </a:solidFill>
              </a:defRPr>
            </a:lvl3pPr>
            <a:lvl4pPr>
              <a:buClr>
                <a:srgbClr val="5CE500"/>
              </a:buClr>
              <a:defRPr sz="1800">
                <a:solidFill>
                  <a:schemeClr val="tx1"/>
                </a:solidFill>
              </a:defRPr>
            </a:lvl4pPr>
            <a:lvl5pPr>
              <a:buClr>
                <a:srgbClr val="5CE500"/>
              </a:buCl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1754" y="1200150"/>
            <a:ext cx="5387630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998" b="1">
                <a:solidFill>
                  <a:schemeClr val="tx1"/>
                </a:solidFill>
              </a:defRPr>
            </a:lvl1pPr>
            <a:lvl2pPr marL="456926" indent="0">
              <a:buNone/>
              <a:defRPr sz="1998" b="1"/>
            </a:lvl2pPr>
            <a:lvl3pPr marL="913852" indent="0">
              <a:buNone/>
              <a:defRPr sz="1798" b="1"/>
            </a:lvl3pPr>
            <a:lvl4pPr marL="1370778" indent="0">
              <a:buNone/>
              <a:defRPr sz="1600" b="1"/>
            </a:lvl4pPr>
            <a:lvl5pPr marL="1827703" indent="0">
              <a:buNone/>
              <a:defRPr sz="1600" b="1"/>
            </a:lvl5pPr>
            <a:lvl6pPr marL="2284628" indent="0">
              <a:buNone/>
              <a:defRPr sz="1600" b="1"/>
            </a:lvl6pPr>
            <a:lvl7pPr marL="2741554" indent="0">
              <a:buNone/>
              <a:defRPr sz="1600" b="1"/>
            </a:lvl7pPr>
            <a:lvl8pPr marL="3198480" indent="0">
              <a:buNone/>
              <a:defRPr sz="1600" b="1"/>
            </a:lvl8pPr>
            <a:lvl9pPr marL="3655406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1754" y="1991189"/>
            <a:ext cx="5387630" cy="423836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rgbClr val="5CE500"/>
              </a:buClr>
              <a:defRPr sz="2400">
                <a:solidFill>
                  <a:schemeClr val="tx1"/>
                </a:solidFill>
              </a:defRPr>
            </a:lvl1pPr>
            <a:lvl2pPr>
              <a:buClr>
                <a:srgbClr val="5CE500"/>
              </a:buClr>
              <a:defRPr sz="2000">
                <a:solidFill>
                  <a:schemeClr val="tx1"/>
                </a:solidFill>
              </a:defRPr>
            </a:lvl2pPr>
            <a:lvl3pPr>
              <a:buClr>
                <a:srgbClr val="5CE500"/>
              </a:buClr>
              <a:defRPr sz="1800">
                <a:solidFill>
                  <a:schemeClr val="tx1"/>
                </a:solidFill>
              </a:defRPr>
            </a:lvl3pPr>
            <a:lvl4pPr>
              <a:buClr>
                <a:srgbClr val="5CE500"/>
              </a:buClr>
              <a:defRPr sz="1800">
                <a:solidFill>
                  <a:schemeClr val="tx1"/>
                </a:solidFill>
              </a:defRPr>
            </a:lvl4pPr>
            <a:lvl5pPr>
              <a:buClr>
                <a:srgbClr val="5CE500"/>
              </a:buCl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557815" y="488362"/>
            <a:ext cx="10948387" cy="590931"/>
          </a:xfrm>
          <a:prstGeom prst="rect">
            <a:avLst/>
          </a:prstGeom>
        </p:spPr>
        <p:txBody>
          <a:bodyPr/>
          <a:lstStyle>
            <a:lvl1pPr>
              <a:defRPr sz="3598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108714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557815" y="488362"/>
            <a:ext cx="10948387" cy="590931"/>
          </a:xfrm>
          <a:prstGeom prst="rect">
            <a:avLst/>
          </a:prstGeom>
        </p:spPr>
        <p:txBody>
          <a:bodyPr/>
          <a:lstStyle>
            <a:lvl1pPr>
              <a:defRPr sz="3598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249973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- no tex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632723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Devic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2759" y="1200150"/>
            <a:ext cx="6527800" cy="5511800"/>
          </a:xfrm>
          <a:prstGeom prst="rect">
            <a:avLst/>
          </a:prstGeom>
        </p:spPr>
      </p:pic>
      <p:sp>
        <p:nvSpPr>
          <p:cNvPr id="11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6389644" y="1475610"/>
            <a:ext cx="5894029" cy="3324085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57815" y="488362"/>
            <a:ext cx="10948387" cy="590931"/>
          </a:xfrm>
          <a:prstGeom prst="rect">
            <a:avLst/>
          </a:prstGeom>
        </p:spPr>
        <p:txBody>
          <a:bodyPr/>
          <a:lstStyle>
            <a:lvl1pPr>
              <a:defRPr sz="3598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557814" y="1200154"/>
            <a:ext cx="5514944" cy="51720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rgbClr val="5CE500"/>
              </a:buClr>
              <a:defRPr sz="2400">
                <a:solidFill>
                  <a:schemeClr val="tx1"/>
                </a:solidFill>
              </a:defRPr>
            </a:lvl1pPr>
            <a:lvl2pPr>
              <a:buClr>
                <a:srgbClr val="5CE500"/>
              </a:buClr>
              <a:defRPr sz="2000">
                <a:solidFill>
                  <a:schemeClr val="tx1"/>
                </a:solidFill>
              </a:defRPr>
            </a:lvl2pPr>
            <a:lvl3pPr>
              <a:buClr>
                <a:srgbClr val="5CE500"/>
              </a:buClr>
              <a:defRPr sz="2000">
                <a:solidFill>
                  <a:schemeClr val="tx1"/>
                </a:solidFill>
              </a:defRPr>
            </a:lvl3pPr>
            <a:lvl4pPr>
              <a:buClr>
                <a:srgbClr val="5CE500"/>
              </a:buClr>
              <a:defRPr sz="1800">
                <a:solidFill>
                  <a:schemeClr val="tx1"/>
                </a:solidFill>
              </a:defRPr>
            </a:lvl4pPr>
            <a:lvl5pPr>
              <a:buClr>
                <a:srgbClr val="FFC000"/>
              </a:buCl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2759" y="1200150"/>
            <a:ext cx="6527800" cy="5511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2759" y="1200150"/>
            <a:ext cx="6527800" cy="55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9559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Devic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5109" y="1231900"/>
            <a:ext cx="7124700" cy="4394200"/>
          </a:xfrm>
          <a:prstGeom prst="rect">
            <a:avLst/>
          </a:prstGeom>
        </p:spPr>
      </p:pic>
      <p:sp>
        <p:nvSpPr>
          <p:cNvPr id="11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6948525" y="1538230"/>
            <a:ext cx="5217868" cy="3301749"/>
          </a:xfrm>
          <a:prstGeom prst="rect">
            <a:avLst/>
          </a:prstGeom>
        </p:spPr>
        <p:txBody>
          <a:bodyPr/>
          <a:lstStyle>
            <a:lvl1pPr>
              <a:defRPr baseline="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57815" y="488362"/>
            <a:ext cx="10948387" cy="590931"/>
          </a:xfrm>
          <a:prstGeom prst="rect">
            <a:avLst/>
          </a:prstGeom>
        </p:spPr>
        <p:txBody>
          <a:bodyPr/>
          <a:lstStyle>
            <a:lvl1pPr>
              <a:defRPr sz="3598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557814" y="1200154"/>
            <a:ext cx="5514944" cy="51720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rgbClr val="5CE500"/>
              </a:buClr>
              <a:defRPr sz="2400">
                <a:solidFill>
                  <a:schemeClr val="tx1"/>
                </a:solidFill>
              </a:defRPr>
            </a:lvl1pPr>
            <a:lvl2pPr>
              <a:buClr>
                <a:srgbClr val="5CE500"/>
              </a:buClr>
              <a:defRPr sz="2000">
                <a:solidFill>
                  <a:schemeClr val="tx1"/>
                </a:solidFill>
              </a:defRPr>
            </a:lvl2pPr>
            <a:lvl3pPr>
              <a:buClr>
                <a:srgbClr val="5CE500"/>
              </a:buClr>
              <a:defRPr sz="2000">
                <a:solidFill>
                  <a:schemeClr val="tx1"/>
                </a:solidFill>
              </a:defRPr>
            </a:lvl3pPr>
            <a:lvl4pPr>
              <a:buClr>
                <a:srgbClr val="5CE500"/>
              </a:buClr>
              <a:defRPr sz="1800">
                <a:solidFill>
                  <a:schemeClr val="tx1"/>
                </a:solidFill>
              </a:defRPr>
            </a:lvl4pPr>
            <a:lvl5pPr>
              <a:buClr>
                <a:srgbClr val="FFC000"/>
              </a:buCl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5109" y="1231900"/>
            <a:ext cx="7124700" cy="4394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5109" y="1231900"/>
            <a:ext cx="7124700" cy="439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9385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Devic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8947" y="1079291"/>
            <a:ext cx="3937255" cy="5439329"/>
          </a:xfrm>
          <a:prstGeom prst="rect">
            <a:avLst/>
          </a:prstGeom>
        </p:spPr>
      </p:pic>
      <p:sp>
        <p:nvSpPr>
          <p:cNvPr id="11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8094391" y="1643308"/>
            <a:ext cx="2989882" cy="394615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57815" y="488362"/>
            <a:ext cx="10948387" cy="590931"/>
          </a:xfrm>
          <a:prstGeom prst="rect">
            <a:avLst/>
          </a:prstGeom>
        </p:spPr>
        <p:txBody>
          <a:bodyPr/>
          <a:lstStyle>
            <a:lvl1pPr>
              <a:defRPr sz="3598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557814" y="1200154"/>
            <a:ext cx="5514944" cy="51720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rgbClr val="5CE500"/>
              </a:buClr>
              <a:defRPr sz="2400">
                <a:solidFill>
                  <a:schemeClr val="tx1"/>
                </a:solidFill>
              </a:defRPr>
            </a:lvl1pPr>
            <a:lvl2pPr>
              <a:buClr>
                <a:srgbClr val="5CE500"/>
              </a:buClr>
              <a:defRPr sz="2000">
                <a:solidFill>
                  <a:schemeClr val="tx1"/>
                </a:solidFill>
              </a:defRPr>
            </a:lvl2pPr>
            <a:lvl3pPr>
              <a:buClr>
                <a:srgbClr val="5CE500"/>
              </a:buClr>
              <a:defRPr sz="2000">
                <a:solidFill>
                  <a:schemeClr val="tx1"/>
                </a:solidFill>
              </a:defRPr>
            </a:lvl3pPr>
            <a:lvl4pPr>
              <a:buClr>
                <a:srgbClr val="5CE500"/>
              </a:buClr>
              <a:defRPr sz="1800">
                <a:solidFill>
                  <a:schemeClr val="tx1"/>
                </a:solidFill>
              </a:defRPr>
            </a:lvl4pPr>
            <a:lvl5pPr>
              <a:buClr>
                <a:srgbClr val="FFC000"/>
              </a:buClr>
              <a:defRPr sz="1400">
                <a:solidFill>
                  <a:srgbClr val="4B4E5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8947" y="1079291"/>
            <a:ext cx="3937255" cy="543932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8946" y="1079291"/>
            <a:ext cx="3937255" cy="543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7510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ic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8954" y="1038225"/>
            <a:ext cx="2628900" cy="5334000"/>
          </a:xfrm>
          <a:prstGeom prst="rect">
            <a:avLst/>
          </a:prstGeom>
        </p:spPr>
      </p:pic>
      <p:sp>
        <p:nvSpPr>
          <p:cNvPr id="8" name="Picture Placeholder 1"/>
          <p:cNvSpPr>
            <a:spLocks noGrp="1"/>
          </p:cNvSpPr>
          <p:nvPr>
            <p:ph type="pic" sz="quarter" idx="12" hasCustomPrompt="1"/>
          </p:nvPr>
        </p:nvSpPr>
        <p:spPr>
          <a:xfrm>
            <a:off x="8718699" y="1686094"/>
            <a:ext cx="2296633" cy="408290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57815" y="488362"/>
            <a:ext cx="10948387" cy="590931"/>
          </a:xfrm>
          <a:prstGeom prst="rect">
            <a:avLst/>
          </a:prstGeom>
        </p:spPr>
        <p:txBody>
          <a:bodyPr/>
          <a:lstStyle>
            <a:lvl1pPr>
              <a:defRPr sz="3598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557814" y="1200154"/>
            <a:ext cx="5514944" cy="51720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rgbClr val="5CE500"/>
              </a:buClr>
              <a:defRPr sz="2400">
                <a:solidFill>
                  <a:schemeClr val="tx1"/>
                </a:solidFill>
              </a:defRPr>
            </a:lvl1pPr>
            <a:lvl2pPr>
              <a:buClr>
                <a:srgbClr val="5CE500"/>
              </a:buClr>
              <a:defRPr sz="2000">
                <a:solidFill>
                  <a:schemeClr val="tx1"/>
                </a:solidFill>
              </a:defRPr>
            </a:lvl2pPr>
            <a:lvl3pPr>
              <a:buClr>
                <a:srgbClr val="5CE500"/>
              </a:buClr>
              <a:defRPr sz="2000">
                <a:solidFill>
                  <a:schemeClr val="tx1"/>
                </a:solidFill>
              </a:defRPr>
            </a:lvl3pPr>
            <a:lvl4pPr>
              <a:buClr>
                <a:srgbClr val="5CE500"/>
              </a:buClr>
              <a:defRPr sz="1800">
                <a:solidFill>
                  <a:schemeClr val="tx1"/>
                </a:solidFill>
              </a:defRPr>
            </a:lvl4pPr>
            <a:lvl5pPr>
              <a:buClr>
                <a:srgbClr val="FFC000"/>
              </a:buCl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8954" y="1038225"/>
            <a:ext cx="2628900" cy="5334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8953" y="1038225"/>
            <a:ext cx="2628900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21456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Devic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719" y="2192531"/>
            <a:ext cx="2654118" cy="29133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1372037" y="2572485"/>
            <a:ext cx="1864075" cy="2172674"/>
          </a:xfrm>
          <a:prstGeom prst="roundRect">
            <a:avLst>
              <a:gd name="adj" fmla="val 5188"/>
            </a:avLst>
          </a:prstGeom>
          <a:ln>
            <a:noFill/>
          </a:ln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0098" y="1370225"/>
            <a:ext cx="2524944" cy="45981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4770" y="1308182"/>
            <a:ext cx="2593398" cy="4577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4751441" y="2569782"/>
            <a:ext cx="1837863" cy="2175381"/>
          </a:xfrm>
          <a:prstGeom prst="roundRect">
            <a:avLst>
              <a:gd name="adj" fmla="val 5448"/>
            </a:avLst>
          </a:prstGeom>
          <a:ln>
            <a:noFill/>
          </a:ln>
        </p:spPr>
        <p:txBody>
          <a:bodyPr/>
          <a:lstStyle>
            <a:lvl1pPr marL="0" indent="0">
              <a:buNone/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4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8551314" y="2562540"/>
            <a:ext cx="1813408" cy="2095725"/>
          </a:xfrm>
          <a:prstGeom prst="roundRect">
            <a:avLst>
              <a:gd name="adj" fmla="val 7034"/>
            </a:avLst>
          </a:prstGeom>
          <a:ln>
            <a:noFill/>
          </a:ln>
        </p:spPr>
        <p:txBody>
          <a:bodyPr/>
          <a:lstStyle>
            <a:lvl1pPr marL="0" indent="0">
              <a:buNone/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557815" y="488362"/>
            <a:ext cx="10948387" cy="590931"/>
          </a:xfrm>
          <a:prstGeom prst="rect">
            <a:avLst/>
          </a:prstGeom>
        </p:spPr>
        <p:txBody>
          <a:bodyPr/>
          <a:lstStyle>
            <a:lvl1pPr>
              <a:defRPr sz="3598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9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719" y="2192531"/>
            <a:ext cx="2654118" cy="29133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0098" y="1370225"/>
            <a:ext cx="2524944" cy="45981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4770" y="1308182"/>
            <a:ext cx="2593398" cy="4577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718" y="2192529"/>
            <a:ext cx="2654118" cy="29133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0098" y="1370225"/>
            <a:ext cx="2524944" cy="45981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4770" y="1308180"/>
            <a:ext cx="2593398" cy="4577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4094348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/>
          <p:cNvSpPr>
            <a:spLocks noGrp="1"/>
          </p:cNvSpPr>
          <p:nvPr>
            <p:ph type="pic" sz="quarter" idx="10" hasCustomPrompt="1"/>
          </p:nvPr>
        </p:nvSpPr>
        <p:spPr bwMode="auto">
          <a:xfrm>
            <a:off x="7302506" y="1"/>
            <a:ext cx="4886321" cy="6995421"/>
          </a:xfrm>
          <a:prstGeom prst="rect">
            <a:avLst/>
          </a:prstGeom>
          <a:gradFill>
            <a:gsLst>
              <a:gs pos="0">
                <a:srgbClr val="11A2D1">
                  <a:lumMod val="100000"/>
                </a:srgbClr>
              </a:gs>
              <a:gs pos="68000">
                <a:srgbClr val="5CE500">
                  <a:alpha val="55000"/>
                </a:srgbClr>
              </a:gs>
            </a:gsLst>
            <a:lin ang="4200000" scaled="0"/>
          </a:gra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lang="id-ID" baseline="0"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57815" y="488362"/>
            <a:ext cx="10948387" cy="590931"/>
          </a:xfrm>
          <a:prstGeom prst="rect">
            <a:avLst/>
          </a:prstGeom>
        </p:spPr>
        <p:txBody>
          <a:bodyPr/>
          <a:lstStyle>
            <a:lvl1pPr>
              <a:defRPr sz="3598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557814" y="1200154"/>
            <a:ext cx="5842986" cy="51720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rgbClr val="5CE500"/>
              </a:buClr>
              <a:defRPr sz="2400">
                <a:solidFill>
                  <a:schemeClr val="tx1"/>
                </a:solidFill>
              </a:defRPr>
            </a:lvl1pPr>
            <a:lvl2pPr>
              <a:buClr>
                <a:srgbClr val="5CE500"/>
              </a:buClr>
              <a:defRPr sz="2000">
                <a:solidFill>
                  <a:schemeClr val="tx1"/>
                </a:solidFill>
              </a:defRPr>
            </a:lvl2pPr>
            <a:lvl3pPr>
              <a:buClr>
                <a:srgbClr val="5CE500"/>
              </a:buClr>
              <a:defRPr sz="2000">
                <a:solidFill>
                  <a:schemeClr val="tx1"/>
                </a:solidFill>
              </a:defRPr>
            </a:lvl3pPr>
            <a:lvl4pPr>
              <a:buClr>
                <a:srgbClr val="5CE500"/>
              </a:buClr>
              <a:defRPr sz="1800"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2040054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1" y="0"/>
            <a:ext cx="12188825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392" tIns="45696" rIns="91392" bIns="45696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3852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Pct val="130000"/>
              <a:buFontTx/>
              <a:buNone/>
              <a:tabLst/>
            </a:pPr>
            <a:endParaRPr kumimoji="0" lang="en-US" sz="2398" b="0" i="1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24216" y="1872352"/>
            <a:ext cx="6555592" cy="1200329"/>
          </a:xfrm>
          <a:prstGeom prst="rect">
            <a:avLst/>
          </a:prstGeom>
        </p:spPr>
        <p:txBody>
          <a:bodyPr anchor="t"/>
          <a:lstStyle>
            <a:lvl1pPr>
              <a:defRPr sz="3998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/>
          <a:stretch>
            <a:fillRect/>
          </a:stretch>
        </p:blipFill>
        <p:spPr>
          <a:xfrm>
            <a:off x="239711" y="255589"/>
            <a:ext cx="2500315" cy="83343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0550" y="3854450"/>
            <a:ext cx="7788275" cy="300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7413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573">
          <p15:clr>
            <a:srgbClr val="FBAE40"/>
          </p15:clr>
        </p15:guide>
        <p15:guide id="3" orient="horz" pos="1162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2" hasCustomPrompt="1"/>
          </p:nvPr>
        </p:nvSpPr>
        <p:spPr bwMode="auto">
          <a:xfrm>
            <a:off x="0" y="0"/>
            <a:ext cx="9463069" cy="5837418"/>
          </a:xfrm>
          <a:custGeom>
            <a:avLst/>
            <a:gdLst>
              <a:gd name="connsiteX0" fmla="*/ 0 w 7042083"/>
              <a:gd name="connsiteY0" fmla="*/ 724821 h 4699000"/>
              <a:gd name="connsiteX1" fmla="*/ 724821 w 7042083"/>
              <a:gd name="connsiteY1" fmla="*/ 0 h 4699000"/>
              <a:gd name="connsiteX2" fmla="*/ 6317262 w 7042083"/>
              <a:gd name="connsiteY2" fmla="*/ 0 h 4699000"/>
              <a:gd name="connsiteX3" fmla="*/ 7042083 w 7042083"/>
              <a:gd name="connsiteY3" fmla="*/ 724821 h 4699000"/>
              <a:gd name="connsiteX4" fmla="*/ 7042083 w 7042083"/>
              <a:gd name="connsiteY4" fmla="*/ 3974179 h 4699000"/>
              <a:gd name="connsiteX5" fmla="*/ 6317262 w 7042083"/>
              <a:gd name="connsiteY5" fmla="*/ 4699000 h 4699000"/>
              <a:gd name="connsiteX6" fmla="*/ 724821 w 7042083"/>
              <a:gd name="connsiteY6" fmla="*/ 4699000 h 4699000"/>
              <a:gd name="connsiteX7" fmla="*/ 0 w 7042083"/>
              <a:gd name="connsiteY7" fmla="*/ 3974179 h 4699000"/>
              <a:gd name="connsiteX8" fmla="*/ 0 w 7042083"/>
              <a:gd name="connsiteY8" fmla="*/ 724821 h 4699000"/>
              <a:gd name="connsiteX0" fmla="*/ 0 w 7042083"/>
              <a:gd name="connsiteY0" fmla="*/ 724821 h 4699000"/>
              <a:gd name="connsiteX1" fmla="*/ 724821 w 7042083"/>
              <a:gd name="connsiteY1" fmla="*/ 0 h 4699000"/>
              <a:gd name="connsiteX2" fmla="*/ 6317262 w 7042083"/>
              <a:gd name="connsiteY2" fmla="*/ 0 h 4699000"/>
              <a:gd name="connsiteX3" fmla="*/ 7042083 w 7042083"/>
              <a:gd name="connsiteY3" fmla="*/ 724821 h 4699000"/>
              <a:gd name="connsiteX4" fmla="*/ 7042083 w 7042083"/>
              <a:gd name="connsiteY4" fmla="*/ 3974179 h 4699000"/>
              <a:gd name="connsiteX5" fmla="*/ 6317262 w 7042083"/>
              <a:gd name="connsiteY5" fmla="*/ 4699000 h 4699000"/>
              <a:gd name="connsiteX6" fmla="*/ 724821 w 7042083"/>
              <a:gd name="connsiteY6" fmla="*/ 4699000 h 4699000"/>
              <a:gd name="connsiteX7" fmla="*/ 0 w 7042083"/>
              <a:gd name="connsiteY7" fmla="*/ 3974179 h 4699000"/>
              <a:gd name="connsiteX8" fmla="*/ 0 w 7042083"/>
              <a:gd name="connsiteY8" fmla="*/ 724821 h 4699000"/>
              <a:gd name="connsiteX0" fmla="*/ 0 w 7042083"/>
              <a:gd name="connsiteY0" fmla="*/ 725608 h 4699787"/>
              <a:gd name="connsiteX1" fmla="*/ 724821 w 7042083"/>
              <a:gd name="connsiteY1" fmla="*/ 787 h 4699787"/>
              <a:gd name="connsiteX2" fmla="*/ 6317262 w 7042083"/>
              <a:gd name="connsiteY2" fmla="*/ 787 h 4699787"/>
              <a:gd name="connsiteX3" fmla="*/ 7042083 w 7042083"/>
              <a:gd name="connsiteY3" fmla="*/ 725608 h 4699787"/>
              <a:gd name="connsiteX4" fmla="*/ 7042083 w 7042083"/>
              <a:gd name="connsiteY4" fmla="*/ 3974966 h 4699787"/>
              <a:gd name="connsiteX5" fmla="*/ 6317262 w 7042083"/>
              <a:gd name="connsiteY5" fmla="*/ 4699787 h 4699787"/>
              <a:gd name="connsiteX6" fmla="*/ 724821 w 7042083"/>
              <a:gd name="connsiteY6" fmla="*/ 4699787 h 4699787"/>
              <a:gd name="connsiteX7" fmla="*/ 0 w 7042083"/>
              <a:gd name="connsiteY7" fmla="*/ 3974966 h 4699787"/>
              <a:gd name="connsiteX8" fmla="*/ 0 w 7042083"/>
              <a:gd name="connsiteY8" fmla="*/ 725608 h 4699787"/>
              <a:gd name="connsiteX0" fmla="*/ 0 w 7042083"/>
              <a:gd name="connsiteY0" fmla="*/ 724821 h 4699000"/>
              <a:gd name="connsiteX1" fmla="*/ 724821 w 7042083"/>
              <a:gd name="connsiteY1" fmla="*/ 0 h 4699000"/>
              <a:gd name="connsiteX2" fmla="*/ 5344496 w 7042083"/>
              <a:gd name="connsiteY2" fmla="*/ 525293 h 4699000"/>
              <a:gd name="connsiteX3" fmla="*/ 7042083 w 7042083"/>
              <a:gd name="connsiteY3" fmla="*/ 724821 h 4699000"/>
              <a:gd name="connsiteX4" fmla="*/ 7042083 w 7042083"/>
              <a:gd name="connsiteY4" fmla="*/ 3974179 h 4699000"/>
              <a:gd name="connsiteX5" fmla="*/ 6317262 w 7042083"/>
              <a:gd name="connsiteY5" fmla="*/ 4699000 h 4699000"/>
              <a:gd name="connsiteX6" fmla="*/ 724821 w 7042083"/>
              <a:gd name="connsiteY6" fmla="*/ 4699000 h 4699000"/>
              <a:gd name="connsiteX7" fmla="*/ 0 w 7042083"/>
              <a:gd name="connsiteY7" fmla="*/ 3974179 h 4699000"/>
              <a:gd name="connsiteX8" fmla="*/ 0 w 7042083"/>
              <a:gd name="connsiteY8" fmla="*/ 724821 h 4699000"/>
              <a:gd name="connsiteX0" fmla="*/ 0 w 7042083"/>
              <a:gd name="connsiteY0" fmla="*/ 724821 h 4699000"/>
              <a:gd name="connsiteX1" fmla="*/ 724821 w 7042083"/>
              <a:gd name="connsiteY1" fmla="*/ 0 h 4699000"/>
              <a:gd name="connsiteX2" fmla="*/ 7042083 w 7042083"/>
              <a:gd name="connsiteY2" fmla="*/ 724821 h 4699000"/>
              <a:gd name="connsiteX3" fmla="*/ 7042083 w 7042083"/>
              <a:gd name="connsiteY3" fmla="*/ 3974179 h 4699000"/>
              <a:gd name="connsiteX4" fmla="*/ 6317262 w 7042083"/>
              <a:gd name="connsiteY4" fmla="*/ 4699000 h 4699000"/>
              <a:gd name="connsiteX5" fmla="*/ 724821 w 7042083"/>
              <a:gd name="connsiteY5" fmla="*/ 4699000 h 4699000"/>
              <a:gd name="connsiteX6" fmla="*/ 0 w 7042083"/>
              <a:gd name="connsiteY6" fmla="*/ 3974179 h 4699000"/>
              <a:gd name="connsiteX7" fmla="*/ 0 w 7042083"/>
              <a:gd name="connsiteY7" fmla="*/ 724821 h 4699000"/>
              <a:gd name="connsiteX0" fmla="*/ 0 w 7042083"/>
              <a:gd name="connsiteY0" fmla="*/ 406170 h 4380349"/>
              <a:gd name="connsiteX1" fmla="*/ 7042083 w 7042083"/>
              <a:gd name="connsiteY1" fmla="*/ 406170 h 4380349"/>
              <a:gd name="connsiteX2" fmla="*/ 7042083 w 7042083"/>
              <a:gd name="connsiteY2" fmla="*/ 3655528 h 4380349"/>
              <a:gd name="connsiteX3" fmla="*/ 6317262 w 7042083"/>
              <a:gd name="connsiteY3" fmla="*/ 4380349 h 4380349"/>
              <a:gd name="connsiteX4" fmla="*/ 724821 w 7042083"/>
              <a:gd name="connsiteY4" fmla="*/ 4380349 h 4380349"/>
              <a:gd name="connsiteX5" fmla="*/ 0 w 7042083"/>
              <a:gd name="connsiteY5" fmla="*/ 3655528 h 4380349"/>
              <a:gd name="connsiteX6" fmla="*/ 0 w 7042083"/>
              <a:gd name="connsiteY6" fmla="*/ 406170 h 4380349"/>
              <a:gd name="connsiteX0" fmla="*/ 0 w 7042083"/>
              <a:gd name="connsiteY0" fmla="*/ 240694 h 4214873"/>
              <a:gd name="connsiteX1" fmla="*/ 7042083 w 7042083"/>
              <a:gd name="connsiteY1" fmla="*/ 240694 h 4214873"/>
              <a:gd name="connsiteX2" fmla="*/ 7042083 w 7042083"/>
              <a:gd name="connsiteY2" fmla="*/ 3490052 h 4214873"/>
              <a:gd name="connsiteX3" fmla="*/ 6317262 w 7042083"/>
              <a:gd name="connsiteY3" fmla="*/ 4214873 h 4214873"/>
              <a:gd name="connsiteX4" fmla="*/ 724821 w 7042083"/>
              <a:gd name="connsiteY4" fmla="*/ 4214873 h 4214873"/>
              <a:gd name="connsiteX5" fmla="*/ 0 w 7042083"/>
              <a:gd name="connsiteY5" fmla="*/ 3490052 h 4214873"/>
              <a:gd name="connsiteX6" fmla="*/ 0 w 7042083"/>
              <a:gd name="connsiteY6" fmla="*/ 240694 h 4214873"/>
              <a:gd name="connsiteX0" fmla="*/ 0 w 7042083"/>
              <a:gd name="connsiteY0" fmla="*/ 0 h 3974179"/>
              <a:gd name="connsiteX1" fmla="*/ 7042083 w 7042083"/>
              <a:gd name="connsiteY1" fmla="*/ 0 h 3974179"/>
              <a:gd name="connsiteX2" fmla="*/ 7042083 w 7042083"/>
              <a:gd name="connsiteY2" fmla="*/ 3249358 h 3974179"/>
              <a:gd name="connsiteX3" fmla="*/ 6317262 w 7042083"/>
              <a:gd name="connsiteY3" fmla="*/ 3974179 h 3974179"/>
              <a:gd name="connsiteX4" fmla="*/ 724821 w 7042083"/>
              <a:gd name="connsiteY4" fmla="*/ 3974179 h 3974179"/>
              <a:gd name="connsiteX5" fmla="*/ 0 w 7042083"/>
              <a:gd name="connsiteY5" fmla="*/ 3249358 h 3974179"/>
              <a:gd name="connsiteX6" fmla="*/ 0 w 7042083"/>
              <a:gd name="connsiteY6" fmla="*/ 0 h 3974179"/>
              <a:gd name="connsiteX0" fmla="*/ 0 w 7042083"/>
              <a:gd name="connsiteY0" fmla="*/ 0 h 3974179"/>
              <a:gd name="connsiteX1" fmla="*/ 7042083 w 7042083"/>
              <a:gd name="connsiteY1" fmla="*/ 0 h 3974179"/>
              <a:gd name="connsiteX2" fmla="*/ 7042083 w 7042083"/>
              <a:gd name="connsiteY2" fmla="*/ 3249358 h 3974179"/>
              <a:gd name="connsiteX3" fmla="*/ 6317262 w 7042083"/>
              <a:gd name="connsiteY3" fmla="*/ 3974179 h 3974179"/>
              <a:gd name="connsiteX4" fmla="*/ 724821 w 7042083"/>
              <a:gd name="connsiteY4" fmla="*/ 3974179 h 3974179"/>
              <a:gd name="connsiteX5" fmla="*/ 0 w 7042083"/>
              <a:gd name="connsiteY5" fmla="*/ 3249358 h 3974179"/>
              <a:gd name="connsiteX6" fmla="*/ 0 w 7042083"/>
              <a:gd name="connsiteY6" fmla="*/ 0 h 3974179"/>
              <a:gd name="connsiteX0" fmla="*/ 48353 w 7090436"/>
              <a:gd name="connsiteY0" fmla="*/ 0 h 3974179"/>
              <a:gd name="connsiteX1" fmla="*/ 7090436 w 7090436"/>
              <a:gd name="connsiteY1" fmla="*/ 0 h 3974179"/>
              <a:gd name="connsiteX2" fmla="*/ 7090436 w 7090436"/>
              <a:gd name="connsiteY2" fmla="*/ 3249358 h 3974179"/>
              <a:gd name="connsiteX3" fmla="*/ 6365615 w 7090436"/>
              <a:gd name="connsiteY3" fmla="*/ 3974179 h 3974179"/>
              <a:gd name="connsiteX4" fmla="*/ 773174 w 7090436"/>
              <a:gd name="connsiteY4" fmla="*/ 3974179 h 3974179"/>
              <a:gd name="connsiteX5" fmla="*/ 48353 w 7090436"/>
              <a:gd name="connsiteY5" fmla="*/ 3249358 h 3974179"/>
              <a:gd name="connsiteX6" fmla="*/ 48353 w 7090436"/>
              <a:gd name="connsiteY6" fmla="*/ 0 h 3974179"/>
              <a:gd name="connsiteX0" fmla="*/ 0 w 7042083"/>
              <a:gd name="connsiteY0" fmla="*/ 0 h 3974179"/>
              <a:gd name="connsiteX1" fmla="*/ 7042083 w 7042083"/>
              <a:gd name="connsiteY1" fmla="*/ 0 h 3974179"/>
              <a:gd name="connsiteX2" fmla="*/ 7042083 w 7042083"/>
              <a:gd name="connsiteY2" fmla="*/ 3249358 h 3974179"/>
              <a:gd name="connsiteX3" fmla="*/ 6317262 w 7042083"/>
              <a:gd name="connsiteY3" fmla="*/ 3974179 h 3974179"/>
              <a:gd name="connsiteX4" fmla="*/ 0 w 7042083"/>
              <a:gd name="connsiteY4" fmla="*/ 3249358 h 3974179"/>
              <a:gd name="connsiteX5" fmla="*/ 0 w 7042083"/>
              <a:gd name="connsiteY5" fmla="*/ 0 h 3974179"/>
              <a:gd name="connsiteX0" fmla="*/ 19456 w 7061539"/>
              <a:gd name="connsiteY0" fmla="*/ 0 h 5759094"/>
              <a:gd name="connsiteX1" fmla="*/ 7061539 w 7061539"/>
              <a:gd name="connsiteY1" fmla="*/ 0 h 5759094"/>
              <a:gd name="connsiteX2" fmla="*/ 7061539 w 7061539"/>
              <a:gd name="connsiteY2" fmla="*/ 3249358 h 5759094"/>
              <a:gd name="connsiteX3" fmla="*/ 6336718 w 7061539"/>
              <a:gd name="connsiteY3" fmla="*/ 3974179 h 5759094"/>
              <a:gd name="connsiteX4" fmla="*/ 0 w 7061539"/>
              <a:gd name="connsiteY4" fmla="*/ 5759094 h 5759094"/>
              <a:gd name="connsiteX5" fmla="*/ 19456 w 7061539"/>
              <a:gd name="connsiteY5" fmla="*/ 0 h 5759094"/>
              <a:gd name="connsiteX0" fmla="*/ 19456 w 7061539"/>
              <a:gd name="connsiteY0" fmla="*/ 0 h 5759094"/>
              <a:gd name="connsiteX1" fmla="*/ 3465022 w 7061539"/>
              <a:gd name="connsiteY1" fmla="*/ 1222 h 5759094"/>
              <a:gd name="connsiteX2" fmla="*/ 7061539 w 7061539"/>
              <a:gd name="connsiteY2" fmla="*/ 0 h 5759094"/>
              <a:gd name="connsiteX3" fmla="*/ 7061539 w 7061539"/>
              <a:gd name="connsiteY3" fmla="*/ 3249358 h 5759094"/>
              <a:gd name="connsiteX4" fmla="*/ 6336718 w 7061539"/>
              <a:gd name="connsiteY4" fmla="*/ 3974179 h 5759094"/>
              <a:gd name="connsiteX5" fmla="*/ 0 w 7061539"/>
              <a:gd name="connsiteY5" fmla="*/ 5759094 h 5759094"/>
              <a:gd name="connsiteX6" fmla="*/ 19456 w 7061539"/>
              <a:gd name="connsiteY6" fmla="*/ 0 h 5759094"/>
              <a:gd name="connsiteX0" fmla="*/ 19456 w 9454543"/>
              <a:gd name="connsiteY0" fmla="*/ 0 h 5759094"/>
              <a:gd name="connsiteX1" fmla="*/ 3465022 w 9454543"/>
              <a:gd name="connsiteY1" fmla="*/ 1222 h 5759094"/>
              <a:gd name="connsiteX2" fmla="*/ 9454543 w 9454543"/>
              <a:gd name="connsiteY2" fmla="*/ 38911 h 5759094"/>
              <a:gd name="connsiteX3" fmla="*/ 7061539 w 9454543"/>
              <a:gd name="connsiteY3" fmla="*/ 3249358 h 5759094"/>
              <a:gd name="connsiteX4" fmla="*/ 6336718 w 9454543"/>
              <a:gd name="connsiteY4" fmla="*/ 3974179 h 5759094"/>
              <a:gd name="connsiteX5" fmla="*/ 0 w 9454543"/>
              <a:gd name="connsiteY5" fmla="*/ 5759094 h 5759094"/>
              <a:gd name="connsiteX6" fmla="*/ 19456 w 9454543"/>
              <a:gd name="connsiteY6" fmla="*/ 0 h 5759094"/>
              <a:gd name="connsiteX0" fmla="*/ 19456 w 9473998"/>
              <a:gd name="connsiteY0" fmla="*/ 0 h 5759094"/>
              <a:gd name="connsiteX1" fmla="*/ 3465022 w 9473998"/>
              <a:gd name="connsiteY1" fmla="*/ 1222 h 5759094"/>
              <a:gd name="connsiteX2" fmla="*/ 9454543 w 9473998"/>
              <a:gd name="connsiteY2" fmla="*/ 38911 h 5759094"/>
              <a:gd name="connsiteX3" fmla="*/ 9473998 w 9473998"/>
              <a:gd name="connsiteY3" fmla="*/ 661800 h 5759094"/>
              <a:gd name="connsiteX4" fmla="*/ 6336718 w 9473998"/>
              <a:gd name="connsiteY4" fmla="*/ 3974179 h 5759094"/>
              <a:gd name="connsiteX5" fmla="*/ 0 w 9473998"/>
              <a:gd name="connsiteY5" fmla="*/ 5759094 h 5759094"/>
              <a:gd name="connsiteX6" fmla="*/ 19456 w 9473998"/>
              <a:gd name="connsiteY6" fmla="*/ 0 h 5759094"/>
              <a:gd name="connsiteX0" fmla="*/ 645227 w 10099769"/>
              <a:gd name="connsiteY0" fmla="*/ 0 h 5782410"/>
              <a:gd name="connsiteX1" fmla="*/ 4090793 w 10099769"/>
              <a:gd name="connsiteY1" fmla="*/ 1222 h 5782410"/>
              <a:gd name="connsiteX2" fmla="*/ 10080314 w 10099769"/>
              <a:gd name="connsiteY2" fmla="*/ 38911 h 5782410"/>
              <a:gd name="connsiteX3" fmla="*/ 10099769 w 10099769"/>
              <a:gd name="connsiteY3" fmla="*/ 661800 h 5782410"/>
              <a:gd name="connsiteX4" fmla="*/ 9141485 w 10099769"/>
              <a:gd name="connsiteY4" fmla="*/ 1873004 h 5782410"/>
              <a:gd name="connsiteX5" fmla="*/ 625771 w 10099769"/>
              <a:gd name="connsiteY5" fmla="*/ 5759094 h 5782410"/>
              <a:gd name="connsiteX6" fmla="*/ 645227 w 10099769"/>
              <a:gd name="connsiteY6" fmla="*/ 0 h 5782410"/>
              <a:gd name="connsiteX0" fmla="*/ 645227 w 10099769"/>
              <a:gd name="connsiteY0" fmla="*/ 0 h 5782410"/>
              <a:gd name="connsiteX1" fmla="*/ 4090793 w 10099769"/>
              <a:gd name="connsiteY1" fmla="*/ 1222 h 5782410"/>
              <a:gd name="connsiteX2" fmla="*/ 10080314 w 10099769"/>
              <a:gd name="connsiteY2" fmla="*/ 38911 h 5782410"/>
              <a:gd name="connsiteX3" fmla="*/ 10099769 w 10099769"/>
              <a:gd name="connsiteY3" fmla="*/ 661800 h 5782410"/>
              <a:gd name="connsiteX4" fmla="*/ 9141485 w 10099769"/>
              <a:gd name="connsiteY4" fmla="*/ 1873004 h 5782410"/>
              <a:gd name="connsiteX5" fmla="*/ 625771 w 10099769"/>
              <a:gd name="connsiteY5" fmla="*/ 5759094 h 5782410"/>
              <a:gd name="connsiteX6" fmla="*/ 645227 w 10099769"/>
              <a:gd name="connsiteY6" fmla="*/ 0 h 5782410"/>
              <a:gd name="connsiteX0" fmla="*/ 645227 w 10099769"/>
              <a:gd name="connsiteY0" fmla="*/ 0 h 5782410"/>
              <a:gd name="connsiteX1" fmla="*/ 4090793 w 10099769"/>
              <a:gd name="connsiteY1" fmla="*/ 1222 h 5782410"/>
              <a:gd name="connsiteX2" fmla="*/ 10080314 w 10099769"/>
              <a:gd name="connsiteY2" fmla="*/ 38911 h 5782410"/>
              <a:gd name="connsiteX3" fmla="*/ 10099769 w 10099769"/>
              <a:gd name="connsiteY3" fmla="*/ 661800 h 5782410"/>
              <a:gd name="connsiteX4" fmla="*/ 9141485 w 10099769"/>
              <a:gd name="connsiteY4" fmla="*/ 1873004 h 5782410"/>
              <a:gd name="connsiteX5" fmla="*/ 625771 w 10099769"/>
              <a:gd name="connsiteY5" fmla="*/ 5759094 h 5782410"/>
              <a:gd name="connsiteX6" fmla="*/ 645227 w 10099769"/>
              <a:gd name="connsiteY6" fmla="*/ 0 h 5782410"/>
              <a:gd name="connsiteX0" fmla="*/ 23921 w 9478463"/>
              <a:gd name="connsiteY0" fmla="*/ 0 h 5759094"/>
              <a:gd name="connsiteX1" fmla="*/ 3469487 w 9478463"/>
              <a:gd name="connsiteY1" fmla="*/ 1222 h 5759094"/>
              <a:gd name="connsiteX2" fmla="*/ 9459008 w 9478463"/>
              <a:gd name="connsiteY2" fmla="*/ 38911 h 5759094"/>
              <a:gd name="connsiteX3" fmla="*/ 9478463 w 9478463"/>
              <a:gd name="connsiteY3" fmla="*/ 661800 h 5759094"/>
              <a:gd name="connsiteX4" fmla="*/ 8520179 w 9478463"/>
              <a:gd name="connsiteY4" fmla="*/ 1873004 h 5759094"/>
              <a:gd name="connsiteX5" fmla="*/ 4465 w 9478463"/>
              <a:gd name="connsiteY5" fmla="*/ 5759094 h 5759094"/>
              <a:gd name="connsiteX6" fmla="*/ 23921 w 9478463"/>
              <a:gd name="connsiteY6" fmla="*/ 0 h 5759094"/>
              <a:gd name="connsiteX0" fmla="*/ 8464 w 9463006"/>
              <a:gd name="connsiteY0" fmla="*/ 0 h 5836915"/>
              <a:gd name="connsiteX1" fmla="*/ 3454030 w 9463006"/>
              <a:gd name="connsiteY1" fmla="*/ 1222 h 5836915"/>
              <a:gd name="connsiteX2" fmla="*/ 9443551 w 9463006"/>
              <a:gd name="connsiteY2" fmla="*/ 38911 h 5836915"/>
              <a:gd name="connsiteX3" fmla="*/ 9463006 w 9463006"/>
              <a:gd name="connsiteY3" fmla="*/ 661800 h 5836915"/>
              <a:gd name="connsiteX4" fmla="*/ 8504722 w 9463006"/>
              <a:gd name="connsiteY4" fmla="*/ 1873004 h 5836915"/>
              <a:gd name="connsiteX5" fmla="*/ 8463 w 9463006"/>
              <a:gd name="connsiteY5" fmla="*/ 5836915 h 5836915"/>
              <a:gd name="connsiteX6" fmla="*/ 8464 w 9463006"/>
              <a:gd name="connsiteY6" fmla="*/ 0 h 5836915"/>
              <a:gd name="connsiteX0" fmla="*/ 8464 w 9463069"/>
              <a:gd name="connsiteY0" fmla="*/ 0 h 5836915"/>
              <a:gd name="connsiteX1" fmla="*/ 3454030 w 9463069"/>
              <a:gd name="connsiteY1" fmla="*/ 1222 h 5836915"/>
              <a:gd name="connsiteX2" fmla="*/ 9443551 w 9463069"/>
              <a:gd name="connsiteY2" fmla="*/ 38911 h 5836915"/>
              <a:gd name="connsiteX3" fmla="*/ 9463006 w 9463069"/>
              <a:gd name="connsiteY3" fmla="*/ 661800 h 5836915"/>
              <a:gd name="connsiteX4" fmla="*/ 8504722 w 9463069"/>
              <a:gd name="connsiteY4" fmla="*/ 1873004 h 5836915"/>
              <a:gd name="connsiteX5" fmla="*/ 8463 w 9463069"/>
              <a:gd name="connsiteY5" fmla="*/ 5836915 h 5836915"/>
              <a:gd name="connsiteX6" fmla="*/ 8464 w 9463069"/>
              <a:gd name="connsiteY6" fmla="*/ 0 h 5836915"/>
              <a:gd name="connsiteX0" fmla="*/ 8464 w 9463069"/>
              <a:gd name="connsiteY0" fmla="*/ 0 h 5836915"/>
              <a:gd name="connsiteX1" fmla="*/ 3454030 w 9463069"/>
              <a:gd name="connsiteY1" fmla="*/ 1222 h 5836915"/>
              <a:gd name="connsiteX2" fmla="*/ 9443551 w 9463069"/>
              <a:gd name="connsiteY2" fmla="*/ 38911 h 5836915"/>
              <a:gd name="connsiteX3" fmla="*/ 9463006 w 9463069"/>
              <a:gd name="connsiteY3" fmla="*/ 545068 h 5836915"/>
              <a:gd name="connsiteX4" fmla="*/ 8504722 w 9463069"/>
              <a:gd name="connsiteY4" fmla="*/ 1873004 h 5836915"/>
              <a:gd name="connsiteX5" fmla="*/ 8463 w 9463069"/>
              <a:gd name="connsiteY5" fmla="*/ 5836915 h 5836915"/>
              <a:gd name="connsiteX6" fmla="*/ 8464 w 9463069"/>
              <a:gd name="connsiteY6" fmla="*/ 0 h 5836915"/>
              <a:gd name="connsiteX0" fmla="*/ 8464 w 9463069"/>
              <a:gd name="connsiteY0" fmla="*/ 8386 h 5845301"/>
              <a:gd name="connsiteX1" fmla="*/ 3454030 w 9463069"/>
              <a:gd name="connsiteY1" fmla="*/ 9608 h 5845301"/>
              <a:gd name="connsiteX2" fmla="*/ 9427785 w 9463069"/>
              <a:gd name="connsiteY2" fmla="*/ 0 h 5845301"/>
              <a:gd name="connsiteX3" fmla="*/ 9463006 w 9463069"/>
              <a:gd name="connsiteY3" fmla="*/ 553454 h 5845301"/>
              <a:gd name="connsiteX4" fmla="*/ 8504722 w 9463069"/>
              <a:gd name="connsiteY4" fmla="*/ 1881390 h 5845301"/>
              <a:gd name="connsiteX5" fmla="*/ 8463 w 9463069"/>
              <a:gd name="connsiteY5" fmla="*/ 5845301 h 5845301"/>
              <a:gd name="connsiteX6" fmla="*/ 8464 w 9463069"/>
              <a:gd name="connsiteY6" fmla="*/ 8386 h 5845301"/>
              <a:gd name="connsiteX0" fmla="*/ 8464 w 9463069"/>
              <a:gd name="connsiteY0" fmla="*/ 503 h 5837418"/>
              <a:gd name="connsiteX1" fmla="*/ 3454030 w 9463069"/>
              <a:gd name="connsiteY1" fmla="*/ 1725 h 5837418"/>
              <a:gd name="connsiteX2" fmla="*/ 9459316 w 9463069"/>
              <a:gd name="connsiteY2" fmla="*/ 0 h 5837418"/>
              <a:gd name="connsiteX3" fmla="*/ 9463006 w 9463069"/>
              <a:gd name="connsiteY3" fmla="*/ 545571 h 5837418"/>
              <a:gd name="connsiteX4" fmla="*/ 8504722 w 9463069"/>
              <a:gd name="connsiteY4" fmla="*/ 1873507 h 5837418"/>
              <a:gd name="connsiteX5" fmla="*/ 8463 w 9463069"/>
              <a:gd name="connsiteY5" fmla="*/ 5837418 h 5837418"/>
              <a:gd name="connsiteX6" fmla="*/ 8464 w 9463069"/>
              <a:gd name="connsiteY6" fmla="*/ 503 h 5837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463069" h="5837418">
                <a:moveTo>
                  <a:pt x="8464" y="503"/>
                </a:moveTo>
                <a:lnTo>
                  <a:pt x="3454030" y="1725"/>
                </a:lnTo>
                <a:lnTo>
                  <a:pt x="9459316" y="0"/>
                </a:lnTo>
                <a:lnTo>
                  <a:pt x="9463006" y="545571"/>
                </a:lnTo>
                <a:cubicBezTo>
                  <a:pt x="9463006" y="945879"/>
                  <a:pt x="9488689" y="1406580"/>
                  <a:pt x="8504722" y="1873507"/>
                </a:cubicBezTo>
                <a:lnTo>
                  <a:pt x="8463" y="5837418"/>
                </a:lnTo>
                <a:cubicBezTo>
                  <a:pt x="-6797" y="5836537"/>
                  <a:pt x="1979" y="1920201"/>
                  <a:pt x="8464" y="503"/>
                </a:cubicBezTo>
                <a:close/>
              </a:path>
            </a:pathLst>
          </a:custGeom>
          <a:gradFill>
            <a:gsLst>
              <a:gs pos="0">
                <a:srgbClr val="11A2D1">
                  <a:lumMod val="100000"/>
                </a:srgbClr>
              </a:gs>
              <a:gs pos="68000">
                <a:srgbClr val="5CE500">
                  <a:alpha val="55000"/>
                </a:srgbClr>
              </a:gs>
            </a:gsLst>
            <a:lin ang="4200000" scaled="0"/>
          </a:gradFill>
          <a:ln w="9525">
            <a:noFill/>
            <a:miter lim="800000"/>
            <a:headEnd/>
            <a:tailEnd/>
          </a:ln>
        </p:spPr>
        <p:txBody>
          <a:bodyPr/>
          <a:lstStyle>
            <a:lvl1pPr marL="342694" marR="0" indent="-342694" algn="l" defTabSz="913852" rtl="0" eaLnBrk="1" fontAlgn="base" latinLnBrk="0" hangingPunct="1">
              <a:lnSpc>
                <a:spcPct val="100000"/>
              </a:lnSpc>
              <a:spcBef>
                <a:spcPts val="9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Char char="§"/>
              <a:tabLst/>
              <a:defRPr/>
            </a:lvl1pPr>
          </a:lstStyle>
          <a:p>
            <a:pPr lvl="0"/>
            <a:r>
              <a:rPr lang="en-US" noProof="0"/>
              <a:t>Click icon to add picture</a:t>
            </a:r>
          </a:p>
          <a:p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7890954" y="12736520"/>
            <a:ext cx="5934075" cy="389096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4910669" y="3676529"/>
            <a:ext cx="6468533" cy="1089529"/>
          </a:xfrm>
          <a:prstGeom prst="rect">
            <a:avLst/>
          </a:prstGeom>
        </p:spPr>
        <p:txBody>
          <a:bodyPr/>
          <a:lstStyle>
            <a:lvl1pPr>
              <a:defRPr sz="3598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Text Style</a:t>
            </a:r>
          </a:p>
        </p:txBody>
      </p:sp>
    </p:spTree>
    <p:extLst>
      <p:ext uri="{BB962C8B-B14F-4D97-AF65-F5344CB8AC3E}">
        <p14:creationId xmlns:p14="http://schemas.microsoft.com/office/powerpoint/2010/main" val="46257890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Image Slide-Dark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7890954" y="12736520"/>
            <a:ext cx="5934075" cy="389096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4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11A2D1">
                  <a:lumMod val="100000"/>
                </a:srgbClr>
              </a:gs>
              <a:gs pos="68000">
                <a:srgbClr val="5CE500">
                  <a:alpha val="55000"/>
                </a:srgbClr>
              </a:gs>
            </a:gsLst>
            <a:lin ang="4200000" scaled="0"/>
          </a:gra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lang="en-US" noProof="0" dirty="0"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557815" y="488362"/>
            <a:ext cx="10948387" cy="590931"/>
          </a:xfrm>
          <a:prstGeom prst="rect">
            <a:avLst/>
          </a:prstGeom>
        </p:spPr>
        <p:txBody>
          <a:bodyPr/>
          <a:lstStyle>
            <a:lvl1pPr>
              <a:defRPr sz="3598" b="1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Use This Layout for Full Page Picture Slide /</a:t>
            </a:r>
            <a:br>
              <a:rPr lang="en-US"/>
            </a:br>
            <a:r>
              <a:rPr lang="en-US"/>
              <a:t>Dark Text on Light Background</a:t>
            </a:r>
          </a:p>
        </p:txBody>
      </p:sp>
    </p:spTree>
    <p:extLst>
      <p:ext uri="{BB962C8B-B14F-4D97-AF65-F5344CB8AC3E}">
        <p14:creationId xmlns:p14="http://schemas.microsoft.com/office/powerpoint/2010/main" val="201243777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Image Slide-Ligh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11A2D1">
                  <a:lumMod val="100000"/>
                </a:srgbClr>
              </a:gs>
              <a:gs pos="68000">
                <a:srgbClr val="5CE500">
                  <a:alpha val="55000"/>
                </a:srgbClr>
              </a:gs>
            </a:gsLst>
            <a:lin ang="4200000" scaled="0"/>
          </a:gra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lang="en-US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7890954" y="12736520"/>
            <a:ext cx="5934075" cy="389096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557815" y="488362"/>
            <a:ext cx="10948387" cy="590931"/>
          </a:xfrm>
          <a:prstGeom prst="rect">
            <a:avLst/>
          </a:prstGeom>
        </p:spPr>
        <p:txBody>
          <a:bodyPr/>
          <a:lstStyle>
            <a:lvl1pPr>
              <a:defRPr sz="3598" b="1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Use This Layout for Full Page Picture Slide / Light Text on Dark Background</a:t>
            </a:r>
          </a:p>
        </p:txBody>
      </p:sp>
    </p:spTree>
    <p:extLst>
      <p:ext uri="{BB962C8B-B14F-4D97-AF65-F5344CB8AC3E}">
        <p14:creationId xmlns:p14="http://schemas.microsoft.com/office/powerpoint/2010/main" val="164530747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Image Slid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3" hasCustomPrompt="1"/>
          </p:nvPr>
        </p:nvSpPr>
        <p:spPr bwMode="auto">
          <a:xfrm>
            <a:off x="5823616" y="627814"/>
            <a:ext cx="6383257" cy="6248232"/>
          </a:xfrm>
          <a:custGeom>
            <a:avLst/>
            <a:gdLst>
              <a:gd name="connsiteX0" fmla="*/ 0 w 7343775"/>
              <a:gd name="connsiteY0" fmla="*/ 0 h 5349875"/>
              <a:gd name="connsiteX1" fmla="*/ 7343775 w 7343775"/>
              <a:gd name="connsiteY1" fmla="*/ 0 h 5349875"/>
              <a:gd name="connsiteX2" fmla="*/ 7343775 w 7343775"/>
              <a:gd name="connsiteY2" fmla="*/ 5349875 h 5349875"/>
              <a:gd name="connsiteX3" fmla="*/ 0 w 7343775"/>
              <a:gd name="connsiteY3" fmla="*/ 5349875 h 5349875"/>
              <a:gd name="connsiteX4" fmla="*/ 0 w 7343775"/>
              <a:gd name="connsiteY4" fmla="*/ 0 h 5349875"/>
              <a:gd name="connsiteX0" fmla="*/ 0 w 7375860"/>
              <a:gd name="connsiteY0" fmla="*/ 3384884 h 5349875"/>
              <a:gd name="connsiteX1" fmla="*/ 7375860 w 7375860"/>
              <a:gd name="connsiteY1" fmla="*/ 0 h 5349875"/>
              <a:gd name="connsiteX2" fmla="*/ 7375860 w 7375860"/>
              <a:gd name="connsiteY2" fmla="*/ 5349875 h 5349875"/>
              <a:gd name="connsiteX3" fmla="*/ 32085 w 7375860"/>
              <a:gd name="connsiteY3" fmla="*/ 5349875 h 5349875"/>
              <a:gd name="connsiteX4" fmla="*/ 0 w 7375860"/>
              <a:gd name="connsiteY4" fmla="*/ 3384884 h 5349875"/>
              <a:gd name="connsiteX0" fmla="*/ 0 w 7391902"/>
              <a:gd name="connsiteY0" fmla="*/ 4251157 h 6216148"/>
              <a:gd name="connsiteX1" fmla="*/ 7391902 w 7391902"/>
              <a:gd name="connsiteY1" fmla="*/ 0 h 6216148"/>
              <a:gd name="connsiteX2" fmla="*/ 7375860 w 7391902"/>
              <a:gd name="connsiteY2" fmla="*/ 6216148 h 6216148"/>
              <a:gd name="connsiteX3" fmla="*/ 32085 w 7391902"/>
              <a:gd name="connsiteY3" fmla="*/ 6216148 h 6216148"/>
              <a:gd name="connsiteX4" fmla="*/ 0 w 7391902"/>
              <a:gd name="connsiteY4" fmla="*/ 4251157 h 6216148"/>
              <a:gd name="connsiteX0" fmla="*/ 0 w 7359817"/>
              <a:gd name="connsiteY0" fmla="*/ 4251157 h 6216148"/>
              <a:gd name="connsiteX1" fmla="*/ 7359817 w 7359817"/>
              <a:gd name="connsiteY1" fmla="*/ 0 h 6216148"/>
              <a:gd name="connsiteX2" fmla="*/ 7343775 w 7359817"/>
              <a:gd name="connsiteY2" fmla="*/ 6216148 h 6216148"/>
              <a:gd name="connsiteX3" fmla="*/ 0 w 7359817"/>
              <a:gd name="connsiteY3" fmla="*/ 6216148 h 6216148"/>
              <a:gd name="connsiteX4" fmla="*/ 0 w 7359817"/>
              <a:gd name="connsiteY4" fmla="*/ 4251157 h 6216148"/>
              <a:gd name="connsiteX0" fmla="*/ 994610 w 7359817"/>
              <a:gd name="connsiteY0" fmla="*/ 3705726 h 6216148"/>
              <a:gd name="connsiteX1" fmla="*/ 7359817 w 7359817"/>
              <a:gd name="connsiteY1" fmla="*/ 0 h 6216148"/>
              <a:gd name="connsiteX2" fmla="*/ 7343775 w 7359817"/>
              <a:gd name="connsiteY2" fmla="*/ 6216148 h 6216148"/>
              <a:gd name="connsiteX3" fmla="*/ 0 w 7359817"/>
              <a:gd name="connsiteY3" fmla="*/ 6216148 h 6216148"/>
              <a:gd name="connsiteX4" fmla="*/ 994610 w 7359817"/>
              <a:gd name="connsiteY4" fmla="*/ 3705726 h 6216148"/>
              <a:gd name="connsiteX0" fmla="*/ 16042 w 6381249"/>
              <a:gd name="connsiteY0" fmla="*/ 3705726 h 6248232"/>
              <a:gd name="connsiteX1" fmla="*/ 6381249 w 6381249"/>
              <a:gd name="connsiteY1" fmla="*/ 0 h 6248232"/>
              <a:gd name="connsiteX2" fmla="*/ 6365207 w 6381249"/>
              <a:gd name="connsiteY2" fmla="*/ 6216148 h 6248232"/>
              <a:gd name="connsiteX3" fmla="*/ 0 w 6381249"/>
              <a:gd name="connsiteY3" fmla="*/ 6248232 h 6248232"/>
              <a:gd name="connsiteX4" fmla="*/ 16042 w 6381249"/>
              <a:gd name="connsiteY4" fmla="*/ 3705726 h 6248232"/>
              <a:gd name="connsiteX0" fmla="*/ 16042 w 6381249"/>
              <a:gd name="connsiteY0" fmla="*/ 3593432 h 6248232"/>
              <a:gd name="connsiteX1" fmla="*/ 6381249 w 6381249"/>
              <a:gd name="connsiteY1" fmla="*/ 0 h 6248232"/>
              <a:gd name="connsiteX2" fmla="*/ 6365207 w 6381249"/>
              <a:gd name="connsiteY2" fmla="*/ 6216148 h 6248232"/>
              <a:gd name="connsiteX3" fmla="*/ 0 w 6381249"/>
              <a:gd name="connsiteY3" fmla="*/ 6248232 h 6248232"/>
              <a:gd name="connsiteX4" fmla="*/ 16042 w 6381249"/>
              <a:gd name="connsiteY4" fmla="*/ 3593432 h 6248232"/>
              <a:gd name="connsiteX0" fmla="*/ 627 w 6401929"/>
              <a:gd name="connsiteY0" fmla="*/ 3599448 h 6248232"/>
              <a:gd name="connsiteX1" fmla="*/ 6401929 w 6401929"/>
              <a:gd name="connsiteY1" fmla="*/ 0 h 6248232"/>
              <a:gd name="connsiteX2" fmla="*/ 6385887 w 6401929"/>
              <a:gd name="connsiteY2" fmla="*/ 6216148 h 6248232"/>
              <a:gd name="connsiteX3" fmla="*/ 20680 w 6401929"/>
              <a:gd name="connsiteY3" fmla="*/ 6248232 h 6248232"/>
              <a:gd name="connsiteX4" fmla="*/ 627 w 6401929"/>
              <a:gd name="connsiteY4" fmla="*/ 3599448 h 6248232"/>
              <a:gd name="connsiteX0" fmla="*/ 4010 w 6381249"/>
              <a:gd name="connsiteY0" fmla="*/ 3605464 h 6248232"/>
              <a:gd name="connsiteX1" fmla="*/ 6381249 w 6381249"/>
              <a:gd name="connsiteY1" fmla="*/ 0 h 6248232"/>
              <a:gd name="connsiteX2" fmla="*/ 6365207 w 6381249"/>
              <a:gd name="connsiteY2" fmla="*/ 6216148 h 6248232"/>
              <a:gd name="connsiteX3" fmla="*/ 0 w 6381249"/>
              <a:gd name="connsiteY3" fmla="*/ 6248232 h 6248232"/>
              <a:gd name="connsiteX4" fmla="*/ 4010 w 6381249"/>
              <a:gd name="connsiteY4" fmla="*/ 3605464 h 6248232"/>
              <a:gd name="connsiteX0" fmla="*/ 4010 w 6381249"/>
              <a:gd name="connsiteY0" fmla="*/ 3605464 h 6248232"/>
              <a:gd name="connsiteX1" fmla="*/ 6381249 w 6381249"/>
              <a:gd name="connsiteY1" fmla="*/ 0 h 6248232"/>
              <a:gd name="connsiteX2" fmla="*/ 6365207 w 6381249"/>
              <a:gd name="connsiteY2" fmla="*/ 6216148 h 6248232"/>
              <a:gd name="connsiteX3" fmla="*/ 0 w 6381249"/>
              <a:gd name="connsiteY3" fmla="*/ 6248232 h 6248232"/>
              <a:gd name="connsiteX4" fmla="*/ 4010 w 6381249"/>
              <a:gd name="connsiteY4" fmla="*/ 3605464 h 6248232"/>
              <a:gd name="connsiteX0" fmla="*/ 0 w 6395286"/>
              <a:gd name="connsiteY0" fmla="*/ 3611480 h 6248232"/>
              <a:gd name="connsiteX1" fmla="*/ 6395286 w 6395286"/>
              <a:gd name="connsiteY1" fmla="*/ 0 h 6248232"/>
              <a:gd name="connsiteX2" fmla="*/ 6379244 w 6395286"/>
              <a:gd name="connsiteY2" fmla="*/ 6216148 h 6248232"/>
              <a:gd name="connsiteX3" fmla="*/ 14037 w 6395286"/>
              <a:gd name="connsiteY3" fmla="*/ 6248232 h 6248232"/>
              <a:gd name="connsiteX4" fmla="*/ 0 w 6395286"/>
              <a:gd name="connsiteY4" fmla="*/ 3611480 h 6248232"/>
              <a:gd name="connsiteX0" fmla="*/ 10026 w 6381249"/>
              <a:gd name="connsiteY0" fmla="*/ 3611480 h 6248232"/>
              <a:gd name="connsiteX1" fmla="*/ 6381249 w 6381249"/>
              <a:gd name="connsiteY1" fmla="*/ 0 h 6248232"/>
              <a:gd name="connsiteX2" fmla="*/ 6365207 w 6381249"/>
              <a:gd name="connsiteY2" fmla="*/ 6216148 h 6248232"/>
              <a:gd name="connsiteX3" fmla="*/ 0 w 6381249"/>
              <a:gd name="connsiteY3" fmla="*/ 6248232 h 6248232"/>
              <a:gd name="connsiteX4" fmla="*/ 10026 w 6381249"/>
              <a:gd name="connsiteY4" fmla="*/ 3611480 h 6248232"/>
              <a:gd name="connsiteX0" fmla="*/ 0 w 6389271"/>
              <a:gd name="connsiteY0" fmla="*/ 3623512 h 6248232"/>
              <a:gd name="connsiteX1" fmla="*/ 6389271 w 6389271"/>
              <a:gd name="connsiteY1" fmla="*/ 0 h 6248232"/>
              <a:gd name="connsiteX2" fmla="*/ 6373229 w 6389271"/>
              <a:gd name="connsiteY2" fmla="*/ 6216148 h 6248232"/>
              <a:gd name="connsiteX3" fmla="*/ 8022 w 6389271"/>
              <a:gd name="connsiteY3" fmla="*/ 6248232 h 6248232"/>
              <a:gd name="connsiteX4" fmla="*/ 0 w 6389271"/>
              <a:gd name="connsiteY4" fmla="*/ 3623512 h 6248232"/>
              <a:gd name="connsiteX0" fmla="*/ 1 w 6383257"/>
              <a:gd name="connsiteY0" fmla="*/ 3629528 h 6248232"/>
              <a:gd name="connsiteX1" fmla="*/ 6383257 w 6383257"/>
              <a:gd name="connsiteY1" fmla="*/ 0 h 6248232"/>
              <a:gd name="connsiteX2" fmla="*/ 6367215 w 6383257"/>
              <a:gd name="connsiteY2" fmla="*/ 6216148 h 6248232"/>
              <a:gd name="connsiteX3" fmla="*/ 2008 w 6383257"/>
              <a:gd name="connsiteY3" fmla="*/ 6248232 h 6248232"/>
              <a:gd name="connsiteX4" fmla="*/ 1 w 6383257"/>
              <a:gd name="connsiteY4" fmla="*/ 3629528 h 6248232"/>
              <a:gd name="connsiteX0" fmla="*/ 1 w 6383257"/>
              <a:gd name="connsiteY0" fmla="*/ 3629528 h 6248232"/>
              <a:gd name="connsiteX1" fmla="*/ 6383257 w 6383257"/>
              <a:gd name="connsiteY1" fmla="*/ 0 h 6248232"/>
              <a:gd name="connsiteX2" fmla="*/ 6379247 w 6383257"/>
              <a:gd name="connsiteY2" fmla="*/ 6228179 h 6248232"/>
              <a:gd name="connsiteX3" fmla="*/ 2008 w 6383257"/>
              <a:gd name="connsiteY3" fmla="*/ 6248232 h 6248232"/>
              <a:gd name="connsiteX4" fmla="*/ 1 w 6383257"/>
              <a:gd name="connsiteY4" fmla="*/ 3629528 h 6248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83257" h="6248232">
                <a:moveTo>
                  <a:pt x="1" y="3629528"/>
                </a:moveTo>
                <a:cubicBezTo>
                  <a:pt x="-668" y="3646963"/>
                  <a:pt x="4257511" y="1201821"/>
                  <a:pt x="6383257" y="0"/>
                </a:cubicBezTo>
                <a:cubicBezTo>
                  <a:pt x="6377910" y="2072049"/>
                  <a:pt x="6384594" y="4156130"/>
                  <a:pt x="6379247" y="6228179"/>
                </a:cubicBezTo>
                <a:lnTo>
                  <a:pt x="2008" y="6248232"/>
                </a:lnTo>
                <a:cubicBezTo>
                  <a:pt x="7355" y="5363299"/>
                  <a:pt x="670" y="3612093"/>
                  <a:pt x="1" y="3629528"/>
                </a:cubicBezTo>
                <a:close/>
              </a:path>
            </a:pathLst>
          </a:custGeom>
          <a:gradFill>
            <a:gsLst>
              <a:gs pos="0">
                <a:srgbClr val="11A2D1">
                  <a:lumMod val="100000"/>
                </a:srgbClr>
              </a:gs>
              <a:gs pos="68000">
                <a:srgbClr val="5CE500">
                  <a:alpha val="55000"/>
                </a:srgbClr>
              </a:gs>
            </a:gsLst>
            <a:lin ang="4200000" scaled="0"/>
          </a:gradFill>
          <a:ln w="9525">
            <a:noFill/>
            <a:miter lim="800000"/>
            <a:headEnd/>
            <a:tailEnd/>
          </a:ln>
        </p:spPr>
        <p:txBody>
          <a:bodyPr/>
          <a:lstStyle>
            <a:lvl1pPr algn="r"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7890954" y="12736520"/>
            <a:ext cx="5934075" cy="389096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557815" y="488362"/>
            <a:ext cx="10948387" cy="590931"/>
          </a:xfrm>
          <a:prstGeom prst="rect">
            <a:avLst/>
          </a:prstGeom>
        </p:spPr>
        <p:txBody>
          <a:bodyPr/>
          <a:lstStyle>
            <a:lvl1pPr>
              <a:defRPr sz="3598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557213" y="1168400"/>
            <a:ext cx="4598987" cy="5118100"/>
          </a:xfrm>
        </p:spPr>
        <p:txBody>
          <a:bodyPr anchor="ctr">
            <a:normAutofit/>
          </a:bodyPr>
          <a:lstStyle>
            <a:lvl1pPr marL="0" indent="0" algn="l">
              <a:buNone/>
              <a:defRPr sz="3600" b="1"/>
            </a:lvl1pPr>
            <a:lvl2pPr marL="456926" indent="0" algn="l">
              <a:buNone/>
              <a:defRPr/>
            </a:lvl2pPr>
            <a:lvl3pPr marL="913852" indent="0" algn="l">
              <a:buNone/>
              <a:defRPr/>
            </a:lvl3pPr>
            <a:lvl4pPr marL="1370778" indent="0" algn="l">
              <a:buNone/>
              <a:defRPr/>
            </a:lvl4pPr>
            <a:lvl5pPr marL="1827704" indent="0" algn="l">
              <a:buNone/>
              <a:defRPr/>
            </a:lvl5pPr>
          </a:lstStyle>
          <a:p>
            <a:pPr lvl="0"/>
            <a:r>
              <a:rPr lang="en-US"/>
              <a:t>Click to </a:t>
            </a:r>
            <a:r>
              <a:rPr lang="en-US" err="1"/>
              <a:t>Tdit</a:t>
            </a:r>
            <a:r>
              <a:rPr lang="en-US"/>
              <a:t>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1244943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2" hasCustomPrompt="1"/>
          </p:nvPr>
        </p:nvSpPr>
        <p:spPr bwMode="auto">
          <a:xfrm>
            <a:off x="5513907" y="4"/>
            <a:ext cx="6674918" cy="5999747"/>
          </a:xfrm>
          <a:custGeom>
            <a:avLst/>
            <a:gdLst>
              <a:gd name="connsiteX0" fmla="*/ 0 w 5279255"/>
              <a:gd name="connsiteY0" fmla="*/ 0 h 2741291"/>
              <a:gd name="connsiteX1" fmla="*/ 5279255 w 5279255"/>
              <a:gd name="connsiteY1" fmla="*/ 0 h 2741291"/>
              <a:gd name="connsiteX2" fmla="*/ 5279255 w 5279255"/>
              <a:gd name="connsiteY2" fmla="*/ 2741291 h 2741291"/>
              <a:gd name="connsiteX3" fmla="*/ 1534424 w 5279255"/>
              <a:gd name="connsiteY3" fmla="*/ 2741291 h 2741291"/>
              <a:gd name="connsiteX4" fmla="*/ 0 w 5279255"/>
              <a:gd name="connsiteY4" fmla="*/ 1206867 h 2741291"/>
              <a:gd name="connsiteX0" fmla="*/ 0 w 5304753"/>
              <a:gd name="connsiteY0" fmla="*/ 0 h 6407767"/>
              <a:gd name="connsiteX1" fmla="*/ 5279255 w 5304753"/>
              <a:gd name="connsiteY1" fmla="*/ 0 h 6407767"/>
              <a:gd name="connsiteX2" fmla="*/ 5304753 w 5304753"/>
              <a:gd name="connsiteY2" fmla="*/ 6407767 h 6407767"/>
              <a:gd name="connsiteX3" fmla="*/ 1534424 w 5304753"/>
              <a:gd name="connsiteY3" fmla="*/ 2741291 h 6407767"/>
              <a:gd name="connsiteX4" fmla="*/ 0 w 5304753"/>
              <a:gd name="connsiteY4" fmla="*/ 1206867 h 6407767"/>
              <a:gd name="connsiteX5" fmla="*/ 0 w 5304753"/>
              <a:gd name="connsiteY5" fmla="*/ 0 h 6407767"/>
              <a:gd name="connsiteX0" fmla="*/ 0 w 5304753"/>
              <a:gd name="connsiteY0" fmla="*/ 0 h 6407767"/>
              <a:gd name="connsiteX1" fmla="*/ 5279255 w 5304753"/>
              <a:gd name="connsiteY1" fmla="*/ 0 h 6407767"/>
              <a:gd name="connsiteX2" fmla="*/ 5304753 w 5304753"/>
              <a:gd name="connsiteY2" fmla="*/ 6407767 h 6407767"/>
              <a:gd name="connsiteX3" fmla="*/ 1534424 w 5304753"/>
              <a:gd name="connsiteY3" fmla="*/ 2741291 h 6407767"/>
              <a:gd name="connsiteX4" fmla="*/ 0 w 5304753"/>
              <a:gd name="connsiteY4" fmla="*/ 1206867 h 6407767"/>
              <a:gd name="connsiteX5" fmla="*/ 0 w 5304753"/>
              <a:gd name="connsiteY5" fmla="*/ 0 h 6407767"/>
              <a:gd name="connsiteX0" fmla="*/ 0 w 5304753"/>
              <a:gd name="connsiteY0" fmla="*/ 0 h 6407767"/>
              <a:gd name="connsiteX1" fmla="*/ 5279255 w 5304753"/>
              <a:gd name="connsiteY1" fmla="*/ 0 h 6407767"/>
              <a:gd name="connsiteX2" fmla="*/ 5304753 w 5304753"/>
              <a:gd name="connsiteY2" fmla="*/ 6407767 h 6407767"/>
              <a:gd name="connsiteX3" fmla="*/ 1534424 w 5304753"/>
              <a:gd name="connsiteY3" fmla="*/ 2741291 h 6407767"/>
              <a:gd name="connsiteX4" fmla="*/ 0 w 5304753"/>
              <a:gd name="connsiteY4" fmla="*/ 1206867 h 6407767"/>
              <a:gd name="connsiteX5" fmla="*/ 0 w 5304753"/>
              <a:gd name="connsiteY5" fmla="*/ 0 h 6407767"/>
              <a:gd name="connsiteX0" fmla="*/ 0 w 5304753"/>
              <a:gd name="connsiteY0" fmla="*/ 0 h 6407767"/>
              <a:gd name="connsiteX1" fmla="*/ 5279255 w 5304753"/>
              <a:gd name="connsiteY1" fmla="*/ 0 h 6407767"/>
              <a:gd name="connsiteX2" fmla="*/ 5304753 w 5304753"/>
              <a:gd name="connsiteY2" fmla="*/ 6407767 h 6407767"/>
              <a:gd name="connsiteX3" fmla="*/ 1534424 w 5304753"/>
              <a:gd name="connsiteY3" fmla="*/ 2741291 h 6407767"/>
              <a:gd name="connsiteX4" fmla="*/ 0 w 5304753"/>
              <a:gd name="connsiteY4" fmla="*/ 1206867 h 6407767"/>
              <a:gd name="connsiteX5" fmla="*/ 0 w 5304753"/>
              <a:gd name="connsiteY5" fmla="*/ 0 h 6407767"/>
              <a:gd name="connsiteX0" fmla="*/ 0 w 5304753"/>
              <a:gd name="connsiteY0" fmla="*/ 0 h 6407767"/>
              <a:gd name="connsiteX1" fmla="*/ 5279255 w 5304753"/>
              <a:gd name="connsiteY1" fmla="*/ 0 h 6407767"/>
              <a:gd name="connsiteX2" fmla="*/ 5304753 w 5304753"/>
              <a:gd name="connsiteY2" fmla="*/ 6407767 h 6407767"/>
              <a:gd name="connsiteX3" fmla="*/ 1534424 w 5304753"/>
              <a:gd name="connsiteY3" fmla="*/ 2741291 h 6407767"/>
              <a:gd name="connsiteX4" fmla="*/ 0 w 5304753"/>
              <a:gd name="connsiteY4" fmla="*/ 1206867 h 6407767"/>
              <a:gd name="connsiteX5" fmla="*/ 0 w 5304753"/>
              <a:gd name="connsiteY5" fmla="*/ 0 h 6407767"/>
              <a:gd name="connsiteX0" fmla="*/ 0 w 5304753"/>
              <a:gd name="connsiteY0" fmla="*/ 0 h 6407767"/>
              <a:gd name="connsiteX1" fmla="*/ 5279255 w 5304753"/>
              <a:gd name="connsiteY1" fmla="*/ 0 h 6407767"/>
              <a:gd name="connsiteX2" fmla="*/ 5304753 w 5304753"/>
              <a:gd name="connsiteY2" fmla="*/ 6407767 h 6407767"/>
              <a:gd name="connsiteX3" fmla="*/ 896967 w 5304753"/>
              <a:gd name="connsiteY3" fmla="*/ 2826956 h 6407767"/>
              <a:gd name="connsiteX4" fmla="*/ 0 w 5304753"/>
              <a:gd name="connsiteY4" fmla="*/ 1206867 h 6407767"/>
              <a:gd name="connsiteX5" fmla="*/ 0 w 5304753"/>
              <a:gd name="connsiteY5" fmla="*/ 0 h 6407767"/>
              <a:gd name="connsiteX0" fmla="*/ 0 w 5304753"/>
              <a:gd name="connsiteY0" fmla="*/ 0 h 6407767"/>
              <a:gd name="connsiteX1" fmla="*/ 5279255 w 5304753"/>
              <a:gd name="connsiteY1" fmla="*/ 0 h 6407767"/>
              <a:gd name="connsiteX2" fmla="*/ 5304753 w 5304753"/>
              <a:gd name="connsiteY2" fmla="*/ 6407767 h 6407767"/>
              <a:gd name="connsiteX3" fmla="*/ 896967 w 5304753"/>
              <a:gd name="connsiteY3" fmla="*/ 2826956 h 6407767"/>
              <a:gd name="connsiteX4" fmla="*/ 0 w 5304753"/>
              <a:gd name="connsiteY4" fmla="*/ 1206867 h 6407767"/>
              <a:gd name="connsiteX5" fmla="*/ 0 w 5304753"/>
              <a:gd name="connsiteY5" fmla="*/ 0 h 6407767"/>
              <a:gd name="connsiteX0" fmla="*/ 0 w 5304753"/>
              <a:gd name="connsiteY0" fmla="*/ 0 h 6407767"/>
              <a:gd name="connsiteX1" fmla="*/ 5279255 w 5304753"/>
              <a:gd name="connsiteY1" fmla="*/ 0 h 6407767"/>
              <a:gd name="connsiteX2" fmla="*/ 5304753 w 5304753"/>
              <a:gd name="connsiteY2" fmla="*/ 6407767 h 6407767"/>
              <a:gd name="connsiteX3" fmla="*/ 896967 w 5304753"/>
              <a:gd name="connsiteY3" fmla="*/ 2826956 h 6407767"/>
              <a:gd name="connsiteX4" fmla="*/ 0 w 5304753"/>
              <a:gd name="connsiteY4" fmla="*/ 1206867 h 6407767"/>
              <a:gd name="connsiteX5" fmla="*/ 0 w 5304753"/>
              <a:gd name="connsiteY5" fmla="*/ 0 h 6407767"/>
              <a:gd name="connsiteX0" fmla="*/ 0 w 5304753"/>
              <a:gd name="connsiteY0" fmla="*/ 0 h 6407767"/>
              <a:gd name="connsiteX1" fmla="*/ 5279255 w 5304753"/>
              <a:gd name="connsiteY1" fmla="*/ 0 h 6407767"/>
              <a:gd name="connsiteX2" fmla="*/ 5304753 w 5304753"/>
              <a:gd name="connsiteY2" fmla="*/ 6407767 h 6407767"/>
              <a:gd name="connsiteX3" fmla="*/ 1037208 w 5304753"/>
              <a:gd name="connsiteY3" fmla="*/ 3032553 h 6407767"/>
              <a:gd name="connsiteX4" fmla="*/ 0 w 5304753"/>
              <a:gd name="connsiteY4" fmla="*/ 1206867 h 6407767"/>
              <a:gd name="connsiteX5" fmla="*/ 0 w 5304753"/>
              <a:gd name="connsiteY5" fmla="*/ 0 h 6407767"/>
              <a:gd name="connsiteX0" fmla="*/ 0 w 5304753"/>
              <a:gd name="connsiteY0" fmla="*/ 0 h 6407767"/>
              <a:gd name="connsiteX1" fmla="*/ 5279255 w 5304753"/>
              <a:gd name="connsiteY1" fmla="*/ 0 h 6407767"/>
              <a:gd name="connsiteX2" fmla="*/ 5304753 w 5304753"/>
              <a:gd name="connsiteY2" fmla="*/ 6407767 h 6407767"/>
              <a:gd name="connsiteX3" fmla="*/ 1037208 w 5304753"/>
              <a:gd name="connsiteY3" fmla="*/ 3032553 h 6407767"/>
              <a:gd name="connsiteX4" fmla="*/ 0 w 5304753"/>
              <a:gd name="connsiteY4" fmla="*/ 1206867 h 6407767"/>
              <a:gd name="connsiteX5" fmla="*/ 0 w 5304753"/>
              <a:gd name="connsiteY5" fmla="*/ 0 h 6407767"/>
              <a:gd name="connsiteX0" fmla="*/ 0 w 5304754"/>
              <a:gd name="connsiteY0" fmla="*/ 0 h 6407767"/>
              <a:gd name="connsiteX1" fmla="*/ 5304754 w 5304754"/>
              <a:gd name="connsiteY1" fmla="*/ 0 h 6407767"/>
              <a:gd name="connsiteX2" fmla="*/ 5304753 w 5304754"/>
              <a:gd name="connsiteY2" fmla="*/ 6407767 h 6407767"/>
              <a:gd name="connsiteX3" fmla="*/ 1037208 w 5304754"/>
              <a:gd name="connsiteY3" fmla="*/ 3032553 h 6407767"/>
              <a:gd name="connsiteX4" fmla="*/ 0 w 5304754"/>
              <a:gd name="connsiteY4" fmla="*/ 1206867 h 6407767"/>
              <a:gd name="connsiteX5" fmla="*/ 0 w 5304754"/>
              <a:gd name="connsiteY5" fmla="*/ 0 h 6407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04754" h="6407767">
                <a:moveTo>
                  <a:pt x="0" y="0"/>
                </a:moveTo>
                <a:lnTo>
                  <a:pt x="5304754" y="0"/>
                </a:lnTo>
                <a:cubicBezTo>
                  <a:pt x="5304754" y="2135922"/>
                  <a:pt x="5304753" y="4271845"/>
                  <a:pt x="5304753" y="6407767"/>
                </a:cubicBezTo>
                <a:cubicBezTo>
                  <a:pt x="3266598" y="4848658"/>
                  <a:pt x="2718956" y="4488862"/>
                  <a:pt x="1037208" y="3032553"/>
                </a:cubicBezTo>
                <a:cubicBezTo>
                  <a:pt x="266264" y="2398629"/>
                  <a:pt x="0" y="2054306"/>
                  <a:pt x="0" y="1206867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1A2D1">
                  <a:lumMod val="100000"/>
                </a:srgbClr>
              </a:gs>
              <a:gs pos="68000">
                <a:srgbClr val="5CE500">
                  <a:alpha val="55000"/>
                </a:srgbClr>
              </a:gs>
            </a:gsLst>
            <a:lin ang="4200000" scaled="0"/>
          </a:gradFill>
          <a:ln w="9525">
            <a:noFill/>
            <a:miter lim="800000"/>
            <a:headEnd/>
            <a:tailEnd/>
          </a:ln>
        </p:spPr>
        <p:txBody>
          <a:bodyPr wrap="square">
            <a:noAutofit/>
          </a:bodyPr>
          <a:lstStyle>
            <a:lvl1pPr algn="r">
              <a:defRPr baseline="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7890954" y="12736520"/>
            <a:ext cx="5934075" cy="389096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557213" y="1193800"/>
            <a:ext cx="4598987" cy="5194300"/>
          </a:xfrm>
        </p:spPr>
        <p:txBody>
          <a:bodyPr anchor="ctr">
            <a:normAutofit/>
          </a:bodyPr>
          <a:lstStyle>
            <a:lvl1pPr marL="0" indent="0" algn="l">
              <a:buNone/>
              <a:defRPr sz="36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6671973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122" y="2840458"/>
            <a:ext cx="771152" cy="9634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5343" y="2461461"/>
            <a:ext cx="981109" cy="128721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122" y="3353747"/>
            <a:ext cx="315917" cy="36497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4851" y="2813484"/>
            <a:ext cx="5029463" cy="12008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74AF6E8-89BB-4D05-ADDB-7948F671E34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120" y="2840458"/>
            <a:ext cx="771152" cy="9634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28C23D7-7315-4582-B412-3FEDB385C4CB}"/>
              </a:ext>
            </a:extLst>
          </p:cNvPr>
          <p:cNvPicPr>
            <a:picLocks noChangeAspect="1"/>
          </p:cNvPicPr>
          <p:nvPr userDrawn="1"/>
        </p:nvPicPr>
        <p:blipFill>
          <a:blip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5341" y="2461457"/>
            <a:ext cx="981109" cy="128721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72418DE-67BC-4796-9C6E-C75BA46A77AC}"/>
              </a:ext>
            </a:extLst>
          </p:cNvPr>
          <p:cNvPicPr>
            <a:picLocks noChangeAspect="1"/>
          </p:cNvPicPr>
          <p:nvPr userDrawn="1"/>
        </p:nvPicPr>
        <p:blipFill>
          <a:blip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120" y="3353747"/>
            <a:ext cx="315917" cy="36497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5826286-74D7-40D4-868E-484C817E7AEE}"/>
              </a:ext>
            </a:extLst>
          </p:cNvPr>
          <p:cNvPicPr>
            <a:picLocks noChangeAspect="1"/>
          </p:cNvPicPr>
          <p:nvPr userDrawn="1"/>
        </p:nvPicPr>
        <p:blipFill>
          <a:blip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4849" y="2813480"/>
            <a:ext cx="5029463" cy="1200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583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"/>
                            </p:stCondLst>
                            <p:childTnLst>
                              <p:par>
                                <p:cTn id="10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800"/>
                            </p:stCondLst>
                            <p:childTnLst>
                              <p:par>
                                <p:cTn id="17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3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800"/>
                            </p:stCondLst>
                            <p:childTnLst>
                              <p:par>
                                <p:cTn id="32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300"/>
                            </p:stCondLst>
                            <p:childTnLst>
                              <p:par>
                                <p:cTn id="39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800"/>
                            </p:stCondLst>
                            <p:childTnLst>
                              <p:par>
                                <p:cTn id="4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Visual v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5"/>
          <p:cNvSpPr txBox="1">
            <a:spLocks/>
          </p:cNvSpPr>
          <p:nvPr/>
        </p:nvSpPr>
        <p:spPr>
          <a:xfrm>
            <a:off x="11477800" y="6369319"/>
            <a:ext cx="628915" cy="187437"/>
          </a:xfrm>
          <a:prstGeom prst="rect">
            <a:avLst/>
          </a:prstGeom>
          <a:noFill/>
          <a:ln>
            <a:noFill/>
          </a:ln>
        </p:spPr>
        <p:txBody>
          <a:bodyPr vert="horz" wrap="none" lIns="121888" tIns="60944" rIns="121888" bIns="60944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b="1" i="0">
                <a:solidFill>
                  <a:schemeClr val="accent1"/>
                </a:solidFill>
                <a:latin typeface="Bebas Neue" charset="0"/>
                <a:ea typeface="Bebas Neue" charset="0"/>
                <a:cs typeface="Bebas Neue" charset="0"/>
              </a:rPr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432" y="647701"/>
            <a:ext cx="10131960" cy="49358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342811" y="285208"/>
            <a:ext cx="3705848" cy="2571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800" b="1">
                <a:solidFill>
                  <a:srgbClr val="B2BDC7"/>
                </a:solidFill>
              </a:defRPr>
            </a:lvl1pPr>
            <a:lvl2pPr marL="457063" indent="0">
              <a:buNone/>
              <a:defRPr sz="800"/>
            </a:lvl2pPr>
            <a:lvl3pPr marL="914126" indent="0">
              <a:buNone/>
              <a:defRPr sz="800"/>
            </a:lvl3pPr>
            <a:lvl4pPr marL="1371189" indent="0">
              <a:buNone/>
              <a:defRPr sz="800"/>
            </a:lvl4pPr>
            <a:lvl5pPr marL="1828251" indent="0">
              <a:buNone/>
              <a:defRPr sz="800"/>
            </a:lvl5pPr>
          </a:lstStyle>
          <a:p>
            <a:pPr lvl="0"/>
            <a:r>
              <a:rPr lang="en-US"/>
              <a:t>CHAPTER NAME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1028431" y="1318158"/>
            <a:ext cx="10131962" cy="4511142"/>
          </a:xfrm>
        </p:spPr>
        <p:txBody>
          <a:bodyPr/>
          <a:lstStyle>
            <a:lvl3pPr marL="285664" indent="-285664">
              <a:buFontTx/>
              <a:buBlip>
                <a:blip/>
              </a:buBlip>
              <a:defRPr sz="1999"/>
            </a:lvl3pPr>
          </a:lstStyle>
          <a:p>
            <a:pPr lvl="2"/>
            <a:r>
              <a:rPr lang="en-US"/>
              <a:t>Bullet</a:t>
            </a:r>
          </a:p>
          <a:p>
            <a:pPr lvl="2"/>
            <a:r>
              <a:rPr lang="en-US"/>
              <a:t>Bullet</a:t>
            </a:r>
          </a:p>
          <a:p>
            <a:pPr lvl="2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142786"/>
      </p:ext>
    </p:extLst>
  </p:cSld>
  <p:clrMapOvr>
    <a:masterClrMapping/>
  </p:clrMapOvr>
  <p:transition spd="slow">
    <p:push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 no tex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1D2100B-77CD-4BD1-B9CE-32972B029B83}"/>
              </a:ext>
            </a:extLst>
          </p:cNvPr>
          <p:cNvSpPr/>
          <p:nvPr userDrawn="1"/>
        </p:nvSpPr>
        <p:spPr bwMode="auto">
          <a:xfrm>
            <a:off x="10391775" y="3648075"/>
            <a:ext cx="1797050" cy="3209925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Pct val="130000"/>
              <a:buFontTx/>
              <a:buNone/>
              <a:tabLst/>
            </a:pPr>
            <a:endParaRPr kumimoji="0" lang="en-US" sz="2400" b="0" i="1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76490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0" y="0"/>
            <a:ext cx="12188825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Pct val="130000"/>
              <a:buFontTx/>
              <a:buNone/>
              <a:tabLst/>
            </a:pPr>
            <a:endParaRPr kumimoji="0" lang="en-US" sz="2400" b="0" i="1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0" y="0"/>
            <a:ext cx="12183945" cy="685689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5008" y="3091870"/>
            <a:ext cx="6555592" cy="535531"/>
          </a:xfrm>
        </p:spPr>
        <p:txBody>
          <a:bodyPr anchor="t"/>
          <a:lstStyle>
            <a:lvl1pPr>
              <a:defRPr sz="32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92B5648-D5BB-4C02-A0B5-CE4F78A316CF}"/>
              </a:ext>
            </a:extLst>
          </p:cNvPr>
          <p:cNvSpPr/>
          <p:nvPr userDrawn="1"/>
        </p:nvSpPr>
        <p:spPr bwMode="auto">
          <a:xfrm>
            <a:off x="0" y="0"/>
            <a:ext cx="12188825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Pct val="130000"/>
              <a:buFontTx/>
              <a:buNone/>
              <a:tabLst/>
            </a:pPr>
            <a:endParaRPr kumimoji="0" lang="en-US" sz="2400" b="0" i="1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7AC101-3510-4142-809D-5EBF44CF537C}"/>
              </a:ext>
            </a:extLst>
          </p:cNvPr>
          <p:cNvPicPr>
            <a:picLocks noChangeAspect="1"/>
          </p:cNvPicPr>
          <p:nvPr userDrawn="1"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0" y="0"/>
            <a:ext cx="12183945" cy="6856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67806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Gradient Purple">
    <p:bg>
      <p:bgPr>
        <a:solidFill>
          <a:srgbClr val="5F216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/>
          <a:stretch>
            <a:fillRect/>
          </a:stretch>
        </p:blipFill>
        <p:spPr>
          <a:xfrm>
            <a:off x="4213225" y="3073400"/>
            <a:ext cx="7975600" cy="3784600"/>
          </a:xfrm>
          <a:prstGeom prst="rect">
            <a:avLst/>
          </a:prstGeom>
        </p:spPr>
      </p:pic>
      <p:sp>
        <p:nvSpPr>
          <p:cNvPr id="6" name="Text Placeholder 14"/>
          <p:cNvSpPr>
            <a:spLocks noGrp="1"/>
          </p:cNvSpPr>
          <p:nvPr>
            <p:ph type="body" sz="quarter" idx="10" hasCustomPrompt="1"/>
          </p:nvPr>
        </p:nvSpPr>
        <p:spPr>
          <a:xfrm>
            <a:off x="2312986" y="2886286"/>
            <a:ext cx="7562852" cy="568114"/>
          </a:xfrm>
        </p:spPr>
        <p:txBody>
          <a:bodyPr>
            <a:normAutofit/>
          </a:bodyPr>
          <a:lstStyle>
            <a:lvl1pPr marL="0" indent="0" algn="ctr">
              <a:buNone/>
              <a:defRPr sz="3599" b="1">
                <a:solidFill>
                  <a:schemeClr val="bg1"/>
                </a:solidFill>
              </a:defRPr>
            </a:lvl1pPr>
            <a:lvl2pPr marL="456789" indent="0" algn="ctr">
              <a:buNone/>
              <a:defRPr/>
            </a:lvl2pPr>
            <a:lvl3pPr marL="913578" indent="0" algn="ctr">
              <a:buNone/>
              <a:defRPr/>
            </a:lvl3pPr>
            <a:lvl4pPr marL="1370367" indent="0" algn="ctr">
              <a:buNone/>
              <a:defRPr/>
            </a:lvl4pPr>
            <a:lvl5pPr marL="1827156" indent="0" algn="ctr">
              <a:buNone/>
              <a:defRPr/>
            </a:lvl5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black">
          <a:xfrm>
            <a:off x="4246151" y="6621282"/>
            <a:ext cx="3695562" cy="1077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pPr algn="l" eaLnBrk="0" hangingPunct="0">
              <a:buSzTx/>
              <a:defRPr/>
            </a:pPr>
            <a:r>
              <a:rPr lang="en-US" sz="700" i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© 2017 Progress Software Corporation and/or its subsidiaries or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6661419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8577"/>
            <a:ext cx="9972675" cy="692902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/>
          <a:stretch>
            <a:fillRect/>
          </a:stretch>
        </p:blipFill>
        <p:spPr>
          <a:xfrm>
            <a:off x="239711" y="255589"/>
            <a:ext cx="2500315" cy="833439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795338" y="2828839"/>
            <a:ext cx="6555592" cy="1200329"/>
          </a:xfrm>
          <a:prstGeom prst="rect">
            <a:avLst/>
          </a:prstGeom>
        </p:spPr>
        <p:txBody>
          <a:bodyPr anchor="t"/>
          <a:lstStyle>
            <a:lvl1pPr>
              <a:defRPr sz="3998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520481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9" orient="horz" pos="2160">
          <p15:clr>
            <a:srgbClr val="FBAE40"/>
          </p15:clr>
        </p15:guide>
        <p15:guide id="10" pos="573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Acc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4" y="283"/>
            <a:ext cx="12186859" cy="6858537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447925" y="3107733"/>
            <a:ext cx="7286625" cy="590931"/>
          </a:xfrm>
        </p:spPr>
        <p:txBody>
          <a:bodyPr/>
          <a:lstStyle>
            <a:lvl1pPr algn="ctr">
              <a:defRPr sz="3600" b="1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3206183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 bwMode="auto">
          <a:xfrm>
            <a:off x="-5365" y="0"/>
            <a:ext cx="12188825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Pct val="130000"/>
              <a:buFontTx/>
              <a:buNone/>
              <a:tabLst/>
            </a:pPr>
            <a:endParaRPr kumimoji="0" lang="en-US" sz="2400" b="0" i="1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27" y="0"/>
            <a:ext cx="12183947" cy="6856899"/>
          </a:xfrm>
          <a:prstGeom prst="rect">
            <a:avLst/>
          </a:prstGeom>
        </p:spPr>
      </p:pic>
      <p:sp>
        <p:nvSpPr>
          <p:cNvPr id="9" name="Rectangle 3"/>
          <p:cNvSpPr>
            <a:spLocks noGrp="1" noChangeArrowheads="1"/>
          </p:cNvSpPr>
          <p:nvPr>
            <p:ph type="ctrTitle" hasCustomPrompt="1"/>
          </p:nvPr>
        </p:nvSpPr>
        <p:spPr bwMode="auto">
          <a:xfrm>
            <a:off x="5038725" y="2457778"/>
            <a:ext cx="6800850" cy="1573302"/>
          </a:xfrm>
          <a:ln algn="ctr"/>
        </p:spPr>
        <p:txBody>
          <a:bodyPr lIns="0" tIns="0" rIns="0" bIns="0" anchor="ctr" anchorCtr="0"/>
          <a:lstStyle>
            <a:lvl1pPr>
              <a:lnSpc>
                <a:spcPct val="100000"/>
              </a:lnSpc>
              <a:defRPr sz="4800" b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10" name="Rectangle 6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5038725" y="4613135"/>
            <a:ext cx="5479648" cy="723098"/>
          </a:xfrm>
          <a:ln algn="ctr"/>
        </p:spPr>
        <p:txBody>
          <a:bodyPr lIns="0" tIns="0" rIns="0" bIns="0" anchor="ctr" anchorCtr="0"/>
          <a:lstStyle>
            <a:lvl1pPr marL="0" indent="0">
              <a:buClrTx/>
              <a:buFontTx/>
              <a:buNone/>
              <a:defRPr sz="2400" i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81790427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 no tex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Rectangle 3"/>
          <p:cNvSpPr/>
          <p:nvPr userDrawn="1"/>
        </p:nvSpPr>
        <p:spPr bwMode="auto">
          <a:xfrm>
            <a:off x="10391775" y="3648075"/>
            <a:ext cx="1797050" cy="3209925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Pct val="130000"/>
              <a:buFontTx/>
              <a:buNone/>
              <a:tabLst/>
            </a:pPr>
            <a:endParaRPr kumimoji="0" lang="en-US" sz="2400" b="0" i="1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610237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Black">
    <p:bg>
      <p:bgPr>
        <a:solidFill>
          <a:srgbClr val="373A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558559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ured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0" y="0"/>
            <a:ext cx="12188825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Pct val="130000"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5" y="282"/>
            <a:ext cx="12185400" cy="6857716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447925" y="3107733"/>
            <a:ext cx="7286625" cy="590931"/>
          </a:xfrm>
        </p:spPr>
        <p:txBody>
          <a:bodyPr/>
          <a:lstStyle>
            <a:lvl1pPr algn="ctr">
              <a:defRPr sz="3600" b="1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002070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ured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0" y="0"/>
            <a:ext cx="12188825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Pct val="130000"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5" y="282"/>
            <a:ext cx="12185400" cy="6857717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447925" y="3107733"/>
            <a:ext cx="7286625" cy="590931"/>
          </a:xfrm>
        </p:spPr>
        <p:txBody>
          <a:bodyPr/>
          <a:lstStyle>
            <a:lvl1pPr algn="ctr">
              <a:defRPr sz="3600" b="1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1600436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ured T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9" y="0"/>
            <a:ext cx="12183947" cy="6856898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447925" y="3107733"/>
            <a:ext cx="7286625" cy="590931"/>
          </a:xfrm>
        </p:spPr>
        <p:txBody>
          <a:bodyPr/>
          <a:lstStyle>
            <a:lvl1pPr algn="ctr">
              <a:defRPr sz="3600" b="1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1308882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120" y="2840458"/>
            <a:ext cx="771152" cy="9634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5341" y="2461457"/>
            <a:ext cx="981109" cy="128721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120" y="3353747"/>
            <a:ext cx="315917" cy="36497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4849" y="2813480"/>
            <a:ext cx="5029463" cy="1200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472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"/>
                            </p:stCondLst>
                            <p:childTnLst>
                              <p:par>
                                <p:cTn id="10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800"/>
                            </p:stCondLst>
                            <p:childTnLst>
                              <p:par>
                                <p:cTn id="17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3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Plain orang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6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920460"/>
      </p:ext>
    </p:extLst>
  </p:cSld>
  <p:clrMapOvr>
    <a:masterClrMapping/>
  </p:clrMapOvr>
  <p:transition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dient T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/>
          <a:stretch>
            <a:fillRect/>
          </a:stretch>
        </p:blipFill>
        <p:spPr>
          <a:xfrm>
            <a:off x="-1" y="893"/>
            <a:ext cx="12188825" cy="6856214"/>
          </a:xfrm>
          <a:prstGeom prst="rect">
            <a:avLst/>
          </a:prstGeom>
        </p:spPr>
      </p:pic>
      <p:sp>
        <p:nvSpPr>
          <p:cNvPr id="7" name="Rectangle 5"/>
          <p:cNvSpPr>
            <a:spLocks noChangeArrowheads="1"/>
          </p:cNvSpPr>
          <p:nvPr/>
        </p:nvSpPr>
        <p:spPr bwMode="black">
          <a:xfrm>
            <a:off x="4246150" y="6621282"/>
            <a:ext cx="3696525" cy="1077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pPr algn="l" eaLnBrk="0" hangingPunct="0">
              <a:buSzTx/>
              <a:defRPr/>
            </a:pPr>
            <a:r>
              <a:rPr lang="en-US" sz="700" i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© 2017 Progress Software Corporation and/or its subsidiaries or affiliates. All rights reserved.</a:t>
            </a:r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black">
          <a:xfrm>
            <a:off x="4246150" y="6621282"/>
            <a:ext cx="3696525" cy="1077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pPr algn="l" eaLnBrk="0" hangingPunct="0">
              <a:buSzTx/>
              <a:defRPr/>
            </a:pPr>
            <a:r>
              <a:rPr lang="en-US" sz="700" i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© 2017 Progress Software Corporation and/or its subsidiaries or affiliates. All rights reserved.</a:t>
            </a:r>
          </a:p>
        </p:txBody>
      </p:sp>
      <p:sp>
        <p:nvSpPr>
          <p:cNvPr id="19" name="Text Placeholder 14"/>
          <p:cNvSpPr>
            <a:spLocks noGrp="1"/>
          </p:cNvSpPr>
          <p:nvPr>
            <p:ph type="body" sz="quarter" idx="10" hasCustomPrompt="1"/>
          </p:nvPr>
        </p:nvSpPr>
        <p:spPr>
          <a:xfrm>
            <a:off x="2312986" y="2886286"/>
            <a:ext cx="7562852" cy="568114"/>
          </a:xfrm>
        </p:spPr>
        <p:txBody>
          <a:bodyPr>
            <a:norm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  <a:lvl2pPr marL="456926" indent="0" algn="ctr">
              <a:buNone/>
              <a:defRPr/>
            </a:lvl2pPr>
            <a:lvl3pPr marL="913852" indent="0" algn="ctr">
              <a:buNone/>
              <a:defRPr/>
            </a:lvl3pPr>
            <a:lvl4pPr marL="1370778" indent="0" algn="ctr">
              <a:buNone/>
              <a:defRPr/>
            </a:lvl4pPr>
            <a:lvl5pPr marL="1827704" indent="0" algn="ctr">
              <a:buNone/>
              <a:defRPr/>
            </a:lvl5pPr>
          </a:lstStyle>
          <a:p>
            <a:pPr lvl="0"/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4128452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675BF-43AF-43CA-8C07-F93703BDC5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8223526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9667" y="1767105"/>
            <a:ext cx="5719159" cy="4756164"/>
          </a:xfrm>
          <a:prstGeom prst="rect">
            <a:avLst/>
          </a:prstGeom>
        </p:spPr>
      </p:pic>
      <p:sp>
        <p:nvSpPr>
          <p:cNvPr id="9" name="Rectangle 3"/>
          <p:cNvSpPr>
            <a:spLocks noGrp="1" noChangeArrowheads="1"/>
          </p:cNvSpPr>
          <p:nvPr>
            <p:ph type="ctrTitle" hasCustomPrompt="1"/>
          </p:nvPr>
        </p:nvSpPr>
        <p:spPr bwMode="auto">
          <a:xfrm>
            <a:off x="1258465" y="1857658"/>
            <a:ext cx="6298036" cy="1482442"/>
          </a:xfrm>
          <a:prstGeom prst="rect">
            <a:avLst/>
          </a:prstGeom>
          <a:ln algn="ctr"/>
        </p:spPr>
        <p:txBody>
          <a:bodyPr lIns="0" tIns="0" rIns="0" bIns="0" anchor="t" anchorCtr="0"/>
          <a:lstStyle>
            <a:lvl1pPr>
              <a:lnSpc>
                <a:spcPct val="100000"/>
              </a:lnSpc>
              <a:defRPr sz="4397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Presentation Title Goes Here</a:t>
            </a:r>
          </a:p>
        </p:txBody>
      </p:sp>
      <p:sp>
        <p:nvSpPr>
          <p:cNvPr id="10" name="Rectangle 6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1258465" y="3429000"/>
            <a:ext cx="5479648" cy="723098"/>
          </a:xfrm>
          <a:prstGeom prst="rect">
            <a:avLst/>
          </a:prstGeom>
          <a:ln algn="ctr"/>
        </p:spPr>
        <p:txBody>
          <a:bodyPr lIns="0" tIns="0" rIns="0" bIns="0" anchor="ctr" anchorCtr="0"/>
          <a:lstStyle>
            <a:lvl1pPr marL="0" indent="0">
              <a:buClrTx/>
              <a:buFontTx/>
              <a:buNone/>
              <a:defRPr sz="2397" i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Subtitle Goes Here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/>
          <a:stretch>
            <a:fillRect/>
          </a:stretch>
        </p:blipFill>
        <p:spPr>
          <a:xfrm>
            <a:off x="355265" y="479473"/>
            <a:ext cx="3298265" cy="1099423"/>
          </a:xfrm>
          <a:prstGeom prst="rect">
            <a:avLst/>
          </a:prstGeom>
        </p:spPr>
      </p:pic>
      <p:sp>
        <p:nvSpPr>
          <p:cNvPr id="16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167998" y="5552645"/>
            <a:ext cx="5391150" cy="327457"/>
          </a:xfrm>
        </p:spPr>
        <p:txBody>
          <a:bodyPr anchor="t">
            <a:normAutofit/>
          </a:bodyPr>
          <a:lstStyle>
            <a:lvl1pPr marL="0" indent="0" algn="l">
              <a:buNone/>
              <a:defRPr sz="1799" b="1" baseline="0"/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1167998" y="5870145"/>
            <a:ext cx="5391150" cy="327457"/>
          </a:xfrm>
        </p:spPr>
        <p:txBody>
          <a:bodyPr anchor="t">
            <a:normAutofit/>
          </a:bodyPr>
          <a:lstStyle>
            <a:lvl1pPr marL="0" indent="0" algn="l">
              <a:buNone/>
              <a:defRPr sz="1799" b="0" baseline="0"/>
            </a:lvl1pPr>
          </a:lstStyle>
          <a:p>
            <a:pPr lvl="0"/>
            <a:r>
              <a:rPr lang="en-US"/>
              <a:t>Speaker Title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1167998" y="6195814"/>
            <a:ext cx="5391150" cy="327457"/>
          </a:xfrm>
        </p:spPr>
        <p:txBody>
          <a:bodyPr anchor="t">
            <a:noAutofit/>
          </a:bodyPr>
          <a:lstStyle>
            <a:lvl1pPr marL="0" indent="0" algn="l">
              <a:buNone/>
              <a:defRPr sz="1799" b="0" baseline="0"/>
            </a:lvl1pPr>
          </a:lstStyle>
          <a:p>
            <a:pPr lvl="0"/>
            <a:r>
              <a:rPr lang="en-US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5049375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1" orient="horz" pos="1162">
          <p15:clr>
            <a:srgbClr val="FBAE40"/>
          </p15:clr>
        </p15:guide>
        <p15:guide id="22" pos="3839">
          <p15:clr>
            <a:srgbClr val="FBAE40"/>
          </p15:clr>
        </p15:guide>
        <p15:guide id="23" orient="horz" pos="3952">
          <p15:clr>
            <a:srgbClr val="FBAE40"/>
          </p15:clr>
        </p15:guide>
        <p15:guide id="24" pos="80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-29141" y="-109291"/>
            <a:ext cx="12188825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368" tIns="45684" rIns="91368" bIns="45684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3578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Pct val="130000"/>
              <a:buFontTx/>
              <a:buNone/>
              <a:tabLst/>
            </a:pPr>
            <a:endParaRPr kumimoji="0" lang="en-US" sz="2397" b="0" i="1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24216" y="1872354"/>
            <a:ext cx="6555592" cy="1200329"/>
          </a:xfrm>
          <a:prstGeom prst="rect">
            <a:avLst/>
          </a:prstGeom>
        </p:spPr>
        <p:txBody>
          <a:bodyPr anchor="t"/>
          <a:lstStyle>
            <a:lvl1pPr>
              <a:defRPr sz="3997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/>
          <a:stretch>
            <a:fillRect/>
          </a:stretch>
        </p:blipFill>
        <p:spPr>
          <a:xfrm>
            <a:off x="239711" y="255591"/>
            <a:ext cx="2500315" cy="83343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0552" y="3870649"/>
            <a:ext cx="7788275" cy="300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9266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573">
          <p15:clr>
            <a:srgbClr val="FBAE40"/>
          </p15:clr>
        </p15:guide>
        <p15:guide id="3" orient="horz" pos="1162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28577"/>
            <a:ext cx="9972675" cy="692902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/>
          <a:stretch>
            <a:fillRect/>
          </a:stretch>
        </p:blipFill>
        <p:spPr>
          <a:xfrm>
            <a:off x="239711" y="255591"/>
            <a:ext cx="2500315" cy="833439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795338" y="2828839"/>
            <a:ext cx="6555592" cy="1200329"/>
          </a:xfrm>
          <a:prstGeom prst="rect">
            <a:avLst/>
          </a:prstGeom>
        </p:spPr>
        <p:txBody>
          <a:bodyPr anchor="t"/>
          <a:lstStyle>
            <a:lvl1pPr>
              <a:defRPr sz="3997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153429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9" orient="horz" pos="2160">
          <p15:clr>
            <a:srgbClr val="FBAE40"/>
          </p15:clr>
        </p15:guide>
        <p15:guide id="10" pos="573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Gradient Purple">
    <p:bg>
      <p:bgPr>
        <a:solidFill>
          <a:srgbClr val="5F216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/>
          <a:stretch>
            <a:fillRect/>
          </a:stretch>
        </p:blipFill>
        <p:spPr>
          <a:xfrm>
            <a:off x="4213225" y="3073400"/>
            <a:ext cx="7975600" cy="3784600"/>
          </a:xfrm>
          <a:prstGeom prst="rect">
            <a:avLst/>
          </a:prstGeom>
        </p:spPr>
      </p:pic>
      <p:sp>
        <p:nvSpPr>
          <p:cNvPr id="6" name="Text Placeholder 14"/>
          <p:cNvSpPr>
            <a:spLocks noGrp="1"/>
          </p:cNvSpPr>
          <p:nvPr>
            <p:ph type="body" sz="quarter" idx="10" hasCustomPrompt="1"/>
          </p:nvPr>
        </p:nvSpPr>
        <p:spPr>
          <a:xfrm>
            <a:off x="2312986" y="2886286"/>
            <a:ext cx="7562852" cy="568114"/>
          </a:xfrm>
        </p:spPr>
        <p:txBody>
          <a:bodyPr>
            <a:normAutofit/>
          </a:bodyPr>
          <a:lstStyle>
            <a:lvl1pPr marL="0" indent="0" algn="ctr">
              <a:buNone/>
              <a:defRPr sz="3599" b="1">
                <a:solidFill>
                  <a:schemeClr val="bg1"/>
                </a:solidFill>
              </a:defRPr>
            </a:lvl1pPr>
            <a:lvl2pPr marL="456789" indent="0" algn="ctr">
              <a:buNone/>
              <a:defRPr/>
            </a:lvl2pPr>
            <a:lvl3pPr marL="913578" indent="0" algn="ctr">
              <a:buNone/>
              <a:defRPr/>
            </a:lvl3pPr>
            <a:lvl4pPr marL="1370367" indent="0" algn="ctr">
              <a:buNone/>
              <a:defRPr/>
            </a:lvl4pPr>
            <a:lvl5pPr marL="1827156" indent="0" algn="ctr">
              <a:buNone/>
              <a:defRPr/>
            </a:lvl5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black">
          <a:xfrm>
            <a:off x="4246151" y="6621282"/>
            <a:ext cx="3696525" cy="1077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pPr algn="l" eaLnBrk="0" hangingPunct="0">
              <a:buSzTx/>
              <a:defRPr/>
            </a:pPr>
            <a:r>
              <a:rPr lang="en-US" sz="700" i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© 2017 Progress Software Corporation and/or its subsidiaries or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05056992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dient T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/>
          <a:stretch>
            <a:fillRect/>
          </a:stretch>
        </p:blipFill>
        <p:spPr>
          <a:xfrm>
            <a:off x="-1" y="893"/>
            <a:ext cx="12188825" cy="6856214"/>
          </a:xfrm>
          <a:prstGeom prst="rect">
            <a:avLst/>
          </a:prstGeom>
        </p:spPr>
      </p:pic>
      <p:sp>
        <p:nvSpPr>
          <p:cNvPr id="7" name="Rectangle 5"/>
          <p:cNvSpPr>
            <a:spLocks noChangeArrowheads="1"/>
          </p:cNvSpPr>
          <p:nvPr/>
        </p:nvSpPr>
        <p:spPr bwMode="black">
          <a:xfrm>
            <a:off x="4246151" y="6621282"/>
            <a:ext cx="3696525" cy="1077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pPr algn="l" eaLnBrk="0" hangingPunct="0">
              <a:buSzTx/>
              <a:defRPr/>
            </a:pPr>
            <a:r>
              <a:rPr lang="en-US" sz="700" i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© 2017 Progress Software Corporation and/or its subsidiaries or affiliates. All rights reserved.</a:t>
            </a:r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black">
          <a:xfrm>
            <a:off x="4246151" y="6621282"/>
            <a:ext cx="3696525" cy="1077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pPr algn="l" eaLnBrk="0" hangingPunct="0">
              <a:buSzTx/>
              <a:defRPr/>
            </a:pPr>
            <a:r>
              <a:rPr lang="en-US" sz="700" i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© 2017 Progress Software Corporation and/or its subsidiaries or affiliates. All rights reserved.</a:t>
            </a:r>
          </a:p>
        </p:txBody>
      </p:sp>
      <p:sp>
        <p:nvSpPr>
          <p:cNvPr id="19" name="Text Placeholder 14"/>
          <p:cNvSpPr>
            <a:spLocks noGrp="1"/>
          </p:cNvSpPr>
          <p:nvPr>
            <p:ph type="body" sz="quarter" idx="10" hasCustomPrompt="1"/>
          </p:nvPr>
        </p:nvSpPr>
        <p:spPr>
          <a:xfrm>
            <a:off x="2312986" y="2886286"/>
            <a:ext cx="7562852" cy="568114"/>
          </a:xfrm>
        </p:spPr>
        <p:txBody>
          <a:bodyPr>
            <a:normAutofit/>
          </a:bodyPr>
          <a:lstStyle>
            <a:lvl1pPr marL="0" indent="0" algn="ctr">
              <a:buNone/>
              <a:defRPr sz="3599" b="1">
                <a:solidFill>
                  <a:schemeClr val="bg1"/>
                </a:solidFill>
              </a:defRPr>
            </a:lvl1pPr>
            <a:lvl2pPr marL="456789" indent="0" algn="ctr">
              <a:buNone/>
              <a:defRPr/>
            </a:lvl2pPr>
            <a:lvl3pPr marL="913578" indent="0" algn="ctr">
              <a:buNone/>
              <a:defRPr/>
            </a:lvl3pPr>
            <a:lvl4pPr marL="1370367" indent="0" algn="ctr">
              <a:buNone/>
              <a:defRPr/>
            </a:lvl4pPr>
            <a:lvl5pPr marL="1827156" indent="0" algn="ctr">
              <a:buNone/>
              <a:defRPr/>
            </a:lvl5pPr>
          </a:lstStyle>
          <a:p>
            <a:pPr lvl="0"/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9757821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dient Teal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893"/>
            <a:ext cx="12188825" cy="6856214"/>
          </a:xfrm>
          <a:prstGeom prst="rect">
            <a:avLst/>
          </a:prstGeom>
        </p:spPr>
      </p:pic>
      <p:sp>
        <p:nvSpPr>
          <p:cNvPr id="8" name="Rectangle 7"/>
          <p:cNvSpPr>
            <a:spLocks noChangeArrowheads="1"/>
          </p:cNvSpPr>
          <p:nvPr/>
        </p:nvSpPr>
        <p:spPr bwMode="black">
          <a:xfrm>
            <a:off x="4246151" y="6621282"/>
            <a:ext cx="3696525" cy="1077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pPr algn="l" eaLnBrk="0" hangingPunct="0">
              <a:buSzTx/>
              <a:defRPr/>
            </a:pPr>
            <a:r>
              <a:rPr lang="en-US" sz="700" i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© 2017 Progress Software Corporation and/or its subsidiaries or affiliates. All rights reserved.</a:t>
            </a: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black">
          <a:xfrm>
            <a:off x="4246151" y="6621282"/>
            <a:ext cx="3696525" cy="1077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pPr algn="l" eaLnBrk="0" hangingPunct="0">
              <a:buSzTx/>
              <a:defRPr/>
            </a:pPr>
            <a:r>
              <a:rPr lang="en-US" sz="700" i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© 2017 Progress Software Corporation and/or its subsidiaries or affiliates. All rights reserved.</a:t>
            </a:r>
          </a:p>
        </p:txBody>
      </p:sp>
      <p:sp>
        <p:nvSpPr>
          <p:cNvPr id="12" name="Text Placeholder 14"/>
          <p:cNvSpPr>
            <a:spLocks noGrp="1"/>
          </p:cNvSpPr>
          <p:nvPr>
            <p:ph type="body" sz="quarter" idx="10" hasCustomPrompt="1"/>
          </p:nvPr>
        </p:nvSpPr>
        <p:spPr>
          <a:xfrm>
            <a:off x="2312986" y="2886286"/>
            <a:ext cx="7562852" cy="568114"/>
          </a:xfrm>
        </p:spPr>
        <p:txBody>
          <a:bodyPr>
            <a:normAutofit/>
          </a:bodyPr>
          <a:lstStyle>
            <a:lvl1pPr marL="0" indent="0" algn="ctr">
              <a:buNone/>
              <a:defRPr sz="3599" b="1">
                <a:solidFill>
                  <a:schemeClr val="bg1"/>
                </a:solidFill>
              </a:defRPr>
            </a:lvl1pPr>
            <a:lvl2pPr marL="456789" indent="0" algn="ctr">
              <a:buNone/>
              <a:defRPr/>
            </a:lvl2pPr>
            <a:lvl3pPr marL="913578" indent="0" algn="ctr">
              <a:buNone/>
              <a:defRPr/>
            </a:lvl3pPr>
            <a:lvl4pPr marL="1370367" indent="0" algn="ctr">
              <a:buNone/>
              <a:defRPr/>
            </a:lvl4pPr>
            <a:lvl5pPr marL="1827156" indent="0" algn="ctr">
              <a:buNone/>
              <a:defRPr/>
            </a:lvl5pPr>
          </a:lstStyle>
          <a:p>
            <a:pPr lvl="0"/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8312202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dient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>
            <a:off x="3" y="25400"/>
            <a:ext cx="12188825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368" tIns="45684" rIns="91368" bIns="45684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3578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Pct val="130000"/>
              <a:buFontTx/>
              <a:buNone/>
              <a:tabLst/>
            </a:pPr>
            <a:endParaRPr kumimoji="0" lang="en-US" sz="2397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/>
          <a:stretch>
            <a:fillRect/>
          </a:stretch>
        </p:blipFill>
        <p:spPr>
          <a:xfrm>
            <a:off x="3" y="6"/>
            <a:ext cx="12188825" cy="5075939"/>
          </a:xfrm>
          <a:prstGeom prst="rect">
            <a:avLst/>
          </a:prstGeom>
        </p:spPr>
      </p:pic>
      <p:sp>
        <p:nvSpPr>
          <p:cNvPr id="16" name="Triangle 7"/>
          <p:cNvSpPr/>
          <p:nvPr/>
        </p:nvSpPr>
        <p:spPr bwMode="auto">
          <a:xfrm>
            <a:off x="9894376" y="5388678"/>
            <a:ext cx="184730" cy="461665"/>
          </a:xfrm>
          <a:custGeom>
            <a:avLst/>
            <a:gdLst>
              <a:gd name="connsiteX0" fmla="*/ 0 w 3090440"/>
              <a:gd name="connsiteY0" fmla="*/ 2812648 h 2812648"/>
              <a:gd name="connsiteX1" fmla="*/ 1545220 w 3090440"/>
              <a:gd name="connsiteY1" fmla="*/ 0 h 2812648"/>
              <a:gd name="connsiteX2" fmla="*/ 3090440 w 3090440"/>
              <a:gd name="connsiteY2" fmla="*/ 2812648 h 2812648"/>
              <a:gd name="connsiteX3" fmla="*/ 0 w 3090440"/>
              <a:gd name="connsiteY3" fmla="*/ 2812648 h 2812648"/>
              <a:gd name="connsiteX0" fmla="*/ 0 w 3177251"/>
              <a:gd name="connsiteY0" fmla="*/ 2442258 h 2442258"/>
              <a:gd name="connsiteX1" fmla="*/ 3177251 w 3177251"/>
              <a:gd name="connsiteY1" fmla="*/ 0 h 2442258"/>
              <a:gd name="connsiteX2" fmla="*/ 3090440 w 3177251"/>
              <a:gd name="connsiteY2" fmla="*/ 2442258 h 2442258"/>
              <a:gd name="connsiteX3" fmla="*/ 0 w 3177251"/>
              <a:gd name="connsiteY3" fmla="*/ 2442258 h 2442258"/>
              <a:gd name="connsiteX0" fmla="*/ 0 w 3536066"/>
              <a:gd name="connsiteY0" fmla="*/ 2488557 h 2488557"/>
              <a:gd name="connsiteX1" fmla="*/ 3536066 w 3536066"/>
              <a:gd name="connsiteY1" fmla="*/ 0 h 2488557"/>
              <a:gd name="connsiteX2" fmla="*/ 3449255 w 3536066"/>
              <a:gd name="connsiteY2" fmla="*/ 2442258 h 2488557"/>
              <a:gd name="connsiteX3" fmla="*/ 0 w 3536066"/>
              <a:gd name="connsiteY3" fmla="*/ 2488557 h 2488557"/>
              <a:gd name="connsiteX0" fmla="*/ 0 w 4265271"/>
              <a:gd name="connsiteY0" fmla="*/ 2338086 h 2338086"/>
              <a:gd name="connsiteX1" fmla="*/ 4265271 w 4265271"/>
              <a:gd name="connsiteY1" fmla="*/ 0 h 2338086"/>
              <a:gd name="connsiteX2" fmla="*/ 3449255 w 4265271"/>
              <a:gd name="connsiteY2" fmla="*/ 2291787 h 2338086"/>
              <a:gd name="connsiteX3" fmla="*/ 0 w 4265271"/>
              <a:gd name="connsiteY3" fmla="*/ 2338086 h 2338086"/>
              <a:gd name="connsiteX0" fmla="*/ 0 w 4334719"/>
              <a:gd name="connsiteY0" fmla="*/ 2453833 h 2453833"/>
              <a:gd name="connsiteX1" fmla="*/ 4334719 w 4334719"/>
              <a:gd name="connsiteY1" fmla="*/ 0 h 2453833"/>
              <a:gd name="connsiteX2" fmla="*/ 3449255 w 4334719"/>
              <a:gd name="connsiteY2" fmla="*/ 2407534 h 2453833"/>
              <a:gd name="connsiteX3" fmla="*/ 0 w 4334719"/>
              <a:gd name="connsiteY3" fmla="*/ 2453833 h 2453833"/>
              <a:gd name="connsiteX0" fmla="*/ 0 w 4334719"/>
              <a:gd name="connsiteY0" fmla="*/ 2453833 h 2465408"/>
              <a:gd name="connsiteX1" fmla="*/ 4334719 w 4334719"/>
              <a:gd name="connsiteY1" fmla="*/ 0 h 2465408"/>
              <a:gd name="connsiteX2" fmla="*/ 4282632 w 4334719"/>
              <a:gd name="connsiteY2" fmla="*/ 2465408 h 2465408"/>
              <a:gd name="connsiteX3" fmla="*/ 0 w 4334719"/>
              <a:gd name="connsiteY3" fmla="*/ 2453833 h 2465408"/>
              <a:gd name="connsiteX0" fmla="*/ 0 w 4334719"/>
              <a:gd name="connsiteY0" fmla="*/ 2453833 h 2465408"/>
              <a:gd name="connsiteX1" fmla="*/ 4334719 w 4334719"/>
              <a:gd name="connsiteY1" fmla="*/ 0 h 2465408"/>
              <a:gd name="connsiteX2" fmla="*/ 4328930 w 4334719"/>
              <a:gd name="connsiteY2" fmla="*/ 2465408 h 2465408"/>
              <a:gd name="connsiteX3" fmla="*/ 0 w 4334719"/>
              <a:gd name="connsiteY3" fmla="*/ 2453833 h 2465408"/>
              <a:gd name="connsiteX0" fmla="*/ 0 w 4404167"/>
              <a:gd name="connsiteY0" fmla="*/ 2476983 h 2476983"/>
              <a:gd name="connsiteX1" fmla="*/ 4404167 w 4404167"/>
              <a:gd name="connsiteY1" fmla="*/ 0 h 2476983"/>
              <a:gd name="connsiteX2" fmla="*/ 4398378 w 4404167"/>
              <a:gd name="connsiteY2" fmla="*/ 2465408 h 2476983"/>
              <a:gd name="connsiteX3" fmla="*/ 0 w 4404167"/>
              <a:gd name="connsiteY3" fmla="*/ 2476983 h 2476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04167" h="2476983">
                <a:moveTo>
                  <a:pt x="0" y="2476983"/>
                </a:moveTo>
                <a:lnTo>
                  <a:pt x="4404167" y="0"/>
                </a:lnTo>
                <a:cubicBezTo>
                  <a:pt x="4402237" y="821803"/>
                  <a:pt x="4400308" y="1643605"/>
                  <a:pt x="4398378" y="2465408"/>
                </a:cubicBezTo>
                <a:lnTo>
                  <a:pt x="0" y="2476983"/>
                </a:lnTo>
                <a:close/>
              </a:path>
            </a:pathLst>
          </a:custGeom>
          <a:gradFill flip="none" rotWithShape="1">
            <a:gsLst>
              <a:gs pos="43000">
                <a:srgbClr val="484D50">
                  <a:alpha val="21000"/>
                </a:srgbClr>
              </a:gs>
              <a:gs pos="0">
                <a:srgbClr val="484D50">
                  <a:alpha val="0"/>
                </a:srgbClr>
              </a:gs>
              <a:gs pos="66000">
                <a:srgbClr val="484D50">
                  <a:alpha val="37000"/>
                </a:srgbClr>
              </a:gs>
            </a:gsLst>
            <a:path path="circle">
              <a:fillToRect l="100000" t="100000"/>
            </a:path>
            <a:tileRect r="-100000" b="-100000"/>
          </a:gra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16" tIns="45708" rIns="91416" bIns="45708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126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Pct val="130000"/>
              <a:buFontTx/>
              <a:buNone/>
              <a:tabLst/>
            </a:pPr>
            <a:endParaRPr kumimoji="0" lang="en-US" sz="2399" b="0" i="1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" name="Rectangle 5"/>
          <p:cNvSpPr>
            <a:spLocks noChangeArrowheads="1"/>
          </p:cNvSpPr>
          <p:nvPr/>
        </p:nvSpPr>
        <p:spPr bwMode="black">
          <a:xfrm>
            <a:off x="4246151" y="6621282"/>
            <a:ext cx="3696525" cy="1077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pPr algn="l" eaLnBrk="0" hangingPunct="0">
              <a:buSzTx/>
              <a:defRPr/>
            </a:pPr>
            <a:r>
              <a:rPr lang="en-US" sz="700" i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© 2017 Progress Software Corporation and/or its subsidiaries or affiliates. All rights reserved.</a:t>
            </a:r>
          </a:p>
        </p:txBody>
      </p:sp>
      <p:sp>
        <p:nvSpPr>
          <p:cNvPr id="21" name="Rectangle 5"/>
          <p:cNvSpPr>
            <a:spLocks noChangeArrowheads="1"/>
          </p:cNvSpPr>
          <p:nvPr/>
        </p:nvSpPr>
        <p:spPr bwMode="black">
          <a:xfrm>
            <a:off x="4246151" y="6621282"/>
            <a:ext cx="3696525" cy="1077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pPr algn="l" eaLnBrk="0" hangingPunct="0">
              <a:buSzTx/>
              <a:defRPr/>
            </a:pPr>
            <a:r>
              <a:rPr lang="en-US" sz="700" i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© 2017 Progress Software Corporation and/or its subsidiaries or affiliates. All rights reserved.</a:t>
            </a:r>
          </a:p>
        </p:txBody>
      </p:sp>
      <p:sp>
        <p:nvSpPr>
          <p:cNvPr id="26" name="Text Placeholder 14"/>
          <p:cNvSpPr>
            <a:spLocks noGrp="1"/>
          </p:cNvSpPr>
          <p:nvPr>
            <p:ph type="body" sz="quarter" idx="10" hasCustomPrompt="1"/>
          </p:nvPr>
        </p:nvSpPr>
        <p:spPr>
          <a:xfrm>
            <a:off x="2312986" y="2886286"/>
            <a:ext cx="7562852" cy="568114"/>
          </a:xfrm>
        </p:spPr>
        <p:txBody>
          <a:bodyPr>
            <a:normAutofit/>
          </a:bodyPr>
          <a:lstStyle>
            <a:lvl1pPr marL="0" indent="0" algn="ctr">
              <a:buNone/>
              <a:defRPr sz="3599" b="1">
                <a:solidFill>
                  <a:schemeClr val="bg1"/>
                </a:solidFill>
              </a:defRPr>
            </a:lvl1pPr>
            <a:lvl2pPr marL="456789" indent="0" algn="ctr">
              <a:buNone/>
              <a:defRPr/>
            </a:lvl2pPr>
            <a:lvl3pPr marL="913578" indent="0" algn="ctr">
              <a:buNone/>
              <a:defRPr/>
            </a:lvl3pPr>
            <a:lvl4pPr marL="1370367" indent="0" algn="ctr">
              <a:buNone/>
              <a:defRPr/>
            </a:lvl4pPr>
            <a:lvl5pPr marL="1827156" indent="0" algn="ctr">
              <a:buNone/>
              <a:defRPr/>
            </a:lvl5pPr>
          </a:lstStyle>
          <a:p>
            <a:pPr lvl="0"/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215826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57816" y="488364"/>
            <a:ext cx="10948387" cy="590931"/>
          </a:xfrm>
          <a:prstGeom prst="rect">
            <a:avLst/>
          </a:prstGeom>
        </p:spPr>
        <p:txBody>
          <a:bodyPr/>
          <a:lstStyle>
            <a:lvl1pPr>
              <a:defRPr sz="3597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7814" y="1200156"/>
            <a:ext cx="10948386" cy="51720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rgbClr val="5CE500"/>
              </a:buClr>
              <a:defRPr sz="2799"/>
            </a:lvl1pPr>
            <a:lvl2pPr>
              <a:buClr>
                <a:srgbClr val="5CE500"/>
              </a:buClr>
              <a:defRPr sz="2399"/>
            </a:lvl2pPr>
            <a:lvl3pPr>
              <a:buClr>
                <a:srgbClr val="5CE500"/>
              </a:buClr>
              <a:defRPr sz="1999"/>
            </a:lvl3pPr>
            <a:lvl4pPr>
              <a:buClr>
                <a:srgbClr val="5CE500"/>
              </a:buClr>
              <a:defRPr sz="1799"/>
            </a:lvl4pPr>
            <a:lvl5pPr>
              <a:buClr>
                <a:schemeClr val="accent2"/>
              </a:buCl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5588417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7" orient="horz" pos="2160">
          <p15:clr>
            <a:srgbClr val="FBAE40"/>
          </p15:clr>
        </p15:guide>
        <p15:guide id="8" pos="3839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7814" y="1200156"/>
            <a:ext cx="10948388" cy="51720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Bef>
                <a:spcPts val="2099"/>
              </a:spcBef>
              <a:buClr>
                <a:srgbClr val="5CE500"/>
              </a:buClr>
              <a:buFontTx/>
              <a:buNone/>
              <a:defRPr sz="2399">
                <a:solidFill>
                  <a:schemeClr val="tx1"/>
                </a:solidFill>
              </a:defRPr>
            </a:lvl1pPr>
            <a:lvl2pPr marL="456789" indent="0">
              <a:buClr>
                <a:srgbClr val="5CE500"/>
              </a:buClr>
              <a:buFontTx/>
              <a:buNone/>
              <a:defRPr sz="1999">
                <a:solidFill>
                  <a:srgbClr val="4B4E52"/>
                </a:solidFill>
              </a:defRPr>
            </a:lvl2pPr>
            <a:lvl3pPr marL="913578" indent="0">
              <a:buClr>
                <a:srgbClr val="5CE500"/>
              </a:buClr>
              <a:buFontTx/>
              <a:buNone/>
              <a:defRPr sz="1999">
                <a:solidFill>
                  <a:srgbClr val="4B4E52"/>
                </a:solidFill>
              </a:defRPr>
            </a:lvl3pPr>
            <a:lvl4pPr marL="1370367" indent="0">
              <a:buClr>
                <a:srgbClr val="5CE500"/>
              </a:buClr>
              <a:buFontTx/>
              <a:buNone/>
              <a:defRPr sz="1799">
                <a:solidFill>
                  <a:srgbClr val="4B4E52"/>
                </a:solidFill>
              </a:defRPr>
            </a:lvl4pPr>
            <a:lvl5pPr>
              <a:buClr>
                <a:srgbClr val="5CE500"/>
              </a:buCl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57816" y="488364"/>
            <a:ext cx="10948387" cy="590931"/>
          </a:xfrm>
          <a:prstGeom prst="rect">
            <a:avLst/>
          </a:prstGeom>
        </p:spPr>
        <p:txBody>
          <a:bodyPr/>
          <a:lstStyle>
            <a:lvl1pPr>
              <a:defRPr sz="3597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660167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46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dient Teal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893"/>
            <a:ext cx="12188825" cy="6856214"/>
          </a:xfrm>
          <a:prstGeom prst="rect">
            <a:avLst/>
          </a:prstGeom>
        </p:spPr>
      </p:pic>
      <p:sp>
        <p:nvSpPr>
          <p:cNvPr id="8" name="Rectangle 7"/>
          <p:cNvSpPr>
            <a:spLocks noChangeArrowheads="1"/>
          </p:cNvSpPr>
          <p:nvPr/>
        </p:nvSpPr>
        <p:spPr bwMode="black">
          <a:xfrm>
            <a:off x="4246150" y="6621282"/>
            <a:ext cx="3696525" cy="1077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pPr algn="l" eaLnBrk="0" hangingPunct="0">
              <a:buSzTx/>
              <a:defRPr/>
            </a:pPr>
            <a:r>
              <a:rPr lang="en-US" sz="700" i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© 2017 Progress Software Corporation and/or its subsidiaries or affiliates. All rights reserved.</a:t>
            </a: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black">
          <a:xfrm>
            <a:off x="4246150" y="6621282"/>
            <a:ext cx="3696525" cy="1077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pPr algn="l" eaLnBrk="0" hangingPunct="0">
              <a:buSzTx/>
              <a:defRPr/>
            </a:pPr>
            <a:r>
              <a:rPr lang="en-US" sz="700" i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© 2017 Progress Software Corporation and/or its subsidiaries or affiliates. All rights reserved.</a:t>
            </a:r>
          </a:p>
        </p:txBody>
      </p:sp>
      <p:sp>
        <p:nvSpPr>
          <p:cNvPr id="12" name="Text Placeholder 14"/>
          <p:cNvSpPr>
            <a:spLocks noGrp="1"/>
          </p:cNvSpPr>
          <p:nvPr>
            <p:ph type="body" sz="quarter" idx="10" hasCustomPrompt="1"/>
          </p:nvPr>
        </p:nvSpPr>
        <p:spPr>
          <a:xfrm>
            <a:off x="2312986" y="2886286"/>
            <a:ext cx="7562852" cy="568114"/>
          </a:xfrm>
        </p:spPr>
        <p:txBody>
          <a:bodyPr>
            <a:norm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  <a:lvl2pPr marL="456926" indent="0" algn="ctr">
              <a:buNone/>
              <a:defRPr/>
            </a:lvl2pPr>
            <a:lvl3pPr marL="913852" indent="0" algn="ctr">
              <a:buNone/>
              <a:defRPr/>
            </a:lvl3pPr>
            <a:lvl4pPr marL="1370778" indent="0" algn="ctr">
              <a:buNone/>
              <a:defRPr/>
            </a:lvl4pPr>
            <a:lvl5pPr marL="1827704" indent="0" algn="ctr">
              <a:buNone/>
              <a:defRPr/>
            </a:lvl5pPr>
          </a:lstStyle>
          <a:p>
            <a:pPr lvl="0"/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5445684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57816" y="488364"/>
            <a:ext cx="10948387" cy="590931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557814" y="1200156"/>
            <a:ext cx="10948386" cy="517207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en-US" sz="2797"/>
              <a:t>Edit Master text styles</a:t>
            </a:r>
          </a:p>
          <a:p>
            <a:pPr lvl="1"/>
            <a:r>
              <a:rPr lang="en-US" sz="2797"/>
              <a:t>Second level</a:t>
            </a:r>
          </a:p>
          <a:p>
            <a:pPr lvl="2"/>
            <a:r>
              <a:rPr lang="en-US" sz="2797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1940105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37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7813" y="1200150"/>
            <a:ext cx="5385514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997" b="1">
                <a:solidFill>
                  <a:schemeClr val="tx1"/>
                </a:solidFill>
              </a:defRPr>
            </a:lvl1pPr>
            <a:lvl2pPr marL="456789" indent="0">
              <a:buNone/>
              <a:defRPr sz="1997" b="1"/>
            </a:lvl2pPr>
            <a:lvl3pPr marL="913578" indent="0">
              <a:buNone/>
              <a:defRPr sz="1797" b="1"/>
            </a:lvl3pPr>
            <a:lvl4pPr marL="1370367" indent="0">
              <a:buNone/>
              <a:defRPr sz="1600" b="1"/>
            </a:lvl4pPr>
            <a:lvl5pPr marL="1827155" indent="0">
              <a:buNone/>
              <a:defRPr sz="1600" b="1"/>
            </a:lvl5pPr>
            <a:lvl6pPr marL="2283943" indent="0">
              <a:buNone/>
              <a:defRPr sz="1600" b="1"/>
            </a:lvl6pPr>
            <a:lvl7pPr marL="2740732" indent="0">
              <a:buNone/>
              <a:defRPr sz="1600" b="1"/>
            </a:lvl7pPr>
            <a:lvl8pPr marL="3197520" indent="0">
              <a:buNone/>
              <a:defRPr sz="1600" b="1"/>
            </a:lvl8pPr>
            <a:lvl9pPr marL="3654309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7813" y="1991189"/>
            <a:ext cx="5385514" cy="423836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rgbClr val="5CE500"/>
              </a:buClr>
              <a:defRPr sz="2399">
                <a:solidFill>
                  <a:schemeClr val="tx1"/>
                </a:solidFill>
              </a:defRPr>
            </a:lvl1pPr>
            <a:lvl2pPr>
              <a:buClr>
                <a:srgbClr val="5CE500"/>
              </a:buClr>
              <a:defRPr sz="1999">
                <a:solidFill>
                  <a:schemeClr val="tx1"/>
                </a:solidFill>
              </a:defRPr>
            </a:lvl2pPr>
            <a:lvl3pPr>
              <a:buClr>
                <a:srgbClr val="5CE500"/>
              </a:buClr>
              <a:defRPr sz="1799">
                <a:solidFill>
                  <a:schemeClr val="tx1"/>
                </a:solidFill>
              </a:defRPr>
            </a:lvl3pPr>
            <a:lvl4pPr>
              <a:buClr>
                <a:srgbClr val="5CE500"/>
              </a:buClr>
              <a:defRPr sz="1799">
                <a:solidFill>
                  <a:schemeClr val="tx1"/>
                </a:solidFill>
              </a:defRPr>
            </a:lvl4pPr>
            <a:lvl5pPr>
              <a:buClr>
                <a:srgbClr val="5CE500"/>
              </a:buCl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1754" y="1200150"/>
            <a:ext cx="5387630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997" b="1">
                <a:solidFill>
                  <a:schemeClr val="tx1"/>
                </a:solidFill>
              </a:defRPr>
            </a:lvl1pPr>
            <a:lvl2pPr marL="456789" indent="0">
              <a:buNone/>
              <a:defRPr sz="1997" b="1"/>
            </a:lvl2pPr>
            <a:lvl3pPr marL="913578" indent="0">
              <a:buNone/>
              <a:defRPr sz="1797" b="1"/>
            </a:lvl3pPr>
            <a:lvl4pPr marL="1370367" indent="0">
              <a:buNone/>
              <a:defRPr sz="1600" b="1"/>
            </a:lvl4pPr>
            <a:lvl5pPr marL="1827155" indent="0">
              <a:buNone/>
              <a:defRPr sz="1600" b="1"/>
            </a:lvl5pPr>
            <a:lvl6pPr marL="2283943" indent="0">
              <a:buNone/>
              <a:defRPr sz="1600" b="1"/>
            </a:lvl6pPr>
            <a:lvl7pPr marL="2740732" indent="0">
              <a:buNone/>
              <a:defRPr sz="1600" b="1"/>
            </a:lvl7pPr>
            <a:lvl8pPr marL="3197520" indent="0">
              <a:buNone/>
              <a:defRPr sz="1600" b="1"/>
            </a:lvl8pPr>
            <a:lvl9pPr marL="3654309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1754" y="1991189"/>
            <a:ext cx="5387630" cy="423836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rgbClr val="5CE500"/>
              </a:buClr>
              <a:defRPr sz="2399">
                <a:solidFill>
                  <a:schemeClr val="tx1"/>
                </a:solidFill>
              </a:defRPr>
            </a:lvl1pPr>
            <a:lvl2pPr>
              <a:buClr>
                <a:srgbClr val="5CE500"/>
              </a:buClr>
              <a:defRPr sz="1999">
                <a:solidFill>
                  <a:schemeClr val="tx1"/>
                </a:solidFill>
              </a:defRPr>
            </a:lvl2pPr>
            <a:lvl3pPr>
              <a:buClr>
                <a:srgbClr val="5CE500"/>
              </a:buClr>
              <a:defRPr sz="1799">
                <a:solidFill>
                  <a:schemeClr val="tx1"/>
                </a:solidFill>
              </a:defRPr>
            </a:lvl3pPr>
            <a:lvl4pPr>
              <a:buClr>
                <a:srgbClr val="5CE500"/>
              </a:buClr>
              <a:defRPr sz="1799">
                <a:solidFill>
                  <a:schemeClr val="tx1"/>
                </a:solidFill>
              </a:defRPr>
            </a:lvl4pPr>
            <a:lvl5pPr>
              <a:buClr>
                <a:srgbClr val="5CE500"/>
              </a:buCl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557816" y="488364"/>
            <a:ext cx="10948387" cy="590931"/>
          </a:xfrm>
          <a:prstGeom prst="rect">
            <a:avLst/>
          </a:prstGeom>
        </p:spPr>
        <p:txBody>
          <a:bodyPr/>
          <a:lstStyle>
            <a:lvl1pPr>
              <a:defRPr sz="3597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162126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557816" y="488364"/>
            <a:ext cx="10948387" cy="590931"/>
          </a:xfrm>
          <a:prstGeom prst="rect">
            <a:avLst/>
          </a:prstGeom>
        </p:spPr>
        <p:txBody>
          <a:bodyPr/>
          <a:lstStyle>
            <a:lvl1pPr>
              <a:defRPr sz="3597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3632706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- no tex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92850607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Devic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2759" y="1200150"/>
            <a:ext cx="6527800" cy="5511800"/>
          </a:xfrm>
          <a:prstGeom prst="rect">
            <a:avLst/>
          </a:prstGeom>
        </p:spPr>
      </p:pic>
      <p:sp>
        <p:nvSpPr>
          <p:cNvPr id="11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6389644" y="1475612"/>
            <a:ext cx="5894029" cy="3324085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57816" y="488364"/>
            <a:ext cx="10948387" cy="590931"/>
          </a:xfrm>
          <a:prstGeom prst="rect">
            <a:avLst/>
          </a:prstGeom>
        </p:spPr>
        <p:txBody>
          <a:bodyPr/>
          <a:lstStyle>
            <a:lvl1pPr>
              <a:defRPr sz="3597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557814" y="1200156"/>
            <a:ext cx="5514944" cy="51720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rgbClr val="5CE500"/>
              </a:buClr>
              <a:defRPr sz="2399">
                <a:solidFill>
                  <a:schemeClr val="tx1"/>
                </a:solidFill>
              </a:defRPr>
            </a:lvl1pPr>
            <a:lvl2pPr>
              <a:buClr>
                <a:srgbClr val="5CE500"/>
              </a:buClr>
              <a:defRPr sz="1999">
                <a:solidFill>
                  <a:schemeClr val="tx1"/>
                </a:solidFill>
              </a:defRPr>
            </a:lvl2pPr>
            <a:lvl3pPr>
              <a:buClr>
                <a:srgbClr val="5CE500"/>
              </a:buClr>
              <a:defRPr sz="1999">
                <a:solidFill>
                  <a:schemeClr val="tx1"/>
                </a:solidFill>
              </a:defRPr>
            </a:lvl3pPr>
            <a:lvl4pPr>
              <a:buClr>
                <a:srgbClr val="5CE500"/>
              </a:buClr>
              <a:defRPr sz="1799">
                <a:solidFill>
                  <a:schemeClr val="tx1"/>
                </a:solidFill>
              </a:defRPr>
            </a:lvl4pPr>
            <a:lvl5pPr>
              <a:buClr>
                <a:srgbClr val="FFC000"/>
              </a:buCl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2759" y="1200150"/>
            <a:ext cx="6527800" cy="5511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2759" y="1200150"/>
            <a:ext cx="6527800" cy="55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69114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Devic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5109" y="1231900"/>
            <a:ext cx="7124700" cy="4394200"/>
          </a:xfrm>
          <a:prstGeom prst="rect">
            <a:avLst/>
          </a:prstGeom>
        </p:spPr>
      </p:pic>
      <p:sp>
        <p:nvSpPr>
          <p:cNvPr id="11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6948525" y="1538232"/>
            <a:ext cx="5217868" cy="3301749"/>
          </a:xfrm>
          <a:prstGeom prst="rect">
            <a:avLst/>
          </a:prstGeom>
        </p:spPr>
        <p:txBody>
          <a:bodyPr/>
          <a:lstStyle>
            <a:lvl1pPr>
              <a:defRPr baseline="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57816" y="488364"/>
            <a:ext cx="10948387" cy="590931"/>
          </a:xfrm>
          <a:prstGeom prst="rect">
            <a:avLst/>
          </a:prstGeom>
        </p:spPr>
        <p:txBody>
          <a:bodyPr/>
          <a:lstStyle>
            <a:lvl1pPr>
              <a:defRPr sz="3597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557814" y="1200156"/>
            <a:ext cx="5514944" cy="51720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rgbClr val="5CE500"/>
              </a:buClr>
              <a:defRPr sz="2399">
                <a:solidFill>
                  <a:schemeClr val="tx1"/>
                </a:solidFill>
              </a:defRPr>
            </a:lvl1pPr>
            <a:lvl2pPr>
              <a:buClr>
                <a:srgbClr val="5CE500"/>
              </a:buClr>
              <a:defRPr sz="1999">
                <a:solidFill>
                  <a:schemeClr val="tx1"/>
                </a:solidFill>
              </a:defRPr>
            </a:lvl2pPr>
            <a:lvl3pPr>
              <a:buClr>
                <a:srgbClr val="5CE500"/>
              </a:buClr>
              <a:defRPr sz="1999">
                <a:solidFill>
                  <a:schemeClr val="tx1"/>
                </a:solidFill>
              </a:defRPr>
            </a:lvl3pPr>
            <a:lvl4pPr>
              <a:buClr>
                <a:srgbClr val="5CE500"/>
              </a:buClr>
              <a:defRPr sz="1799">
                <a:solidFill>
                  <a:schemeClr val="tx1"/>
                </a:solidFill>
              </a:defRPr>
            </a:lvl4pPr>
            <a:lvl5pPr>
              <a:buClr>
                <a:srgbClr val="FFC000"/>
              </a:buCl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5109" y="1231900"/>
            <a:ext cx="7124700" cy="4394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5109" y="1231900"/>
            <a:ext cx="7124700" cy="439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96294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Devic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8948" y="1079291"/>
            <a:ext cx="3937255" cy="5439329"/>
          </a:xfrm>
          <a:prstGeom prst="rect">
            <a:avLst/>
          </a:prstGeom>
        </p:spPr>
      </p:pic>
      <p:sp>
        <p:nvSpPr>
          <p:cNvPr id="11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8094391" y="1643308"/>
            <a:ext cx="2989882" cy="394615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57816" y="488364"/>
            <a:ext cx="10948387" cy="590931"/>
          </a:xfrm>
          <a:prstGeom prst="rect">
            <a:avLst/>
          </a:prstGeom>
        </p:spPr>
        <p:txBody>
          <a:bodyPr/>
          <a:lstStyle>
            <a:lvl1pPr>
              <a:defRPr sz="3597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557814" y="1200156"/>
            <a:ext cx="5514944" cy="51720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rgbClr val="5CE500"/>
              </a:buClr>
              <a:defRPr sz="2399">
                <a:solidFill>
                  <a:schemeClr val="tx1"/>
                </a:solidFill>
              </a:defRPr>
            </a:lvl1pPr>
            <a:lvl2pPr>
              <a:buClr>
                <a:srgbClr val="5CE500"/>
              </a:buClr>
              <a:defRPr sz="1999">
                <a:solidFill>
                  <a:schemeClr val="tx1"/>
                </a:solidFill>
              </a:defRPr>
            </a:lvl2pPr>
            <a:lvl3pPr>
              <a:buClr>
                <a:srgbClr val="5CE500"/>
              </a:buClr>
              <a:defRPr sz="1999">
                <a:solidFill>
                  <a:schemeClr val="tx1"/>
                </a:solidFill>
              </a:defRPr>
            </a:lvl3pPr>
            <a:lvl4pPr>
              <a:buClr>
                <a:srgbClr val="5CE500"/>
              </a:buClr>
              <a:defRPr sz="1799">
                <a:solidFill>
                  <a:schemeClr val="tx1"/>
                </a:solidFill>
              </a:defRPr>
            </a:lvl4pPr>
            <a:lvl5pPr>
              <a:buClr>
                <a:srgbClr val="FFC000"/>
              </a:buClr>
              <a:defRPr sz="1400">
                <a:solidFill>
                  <a:srgbClr val="4B4E5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8948" y="1079291"/>
            <a:ext cx="3937255" cy="543932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8947" y="1079291"/>
            <a:ext cx="3937255" cy="543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160828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ic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8955" y="1038225"/>
            <a:ext cx="2628900" cy="5334000"/>
          </a:xfrm>
          <a:prstGeom prst="rect">
            <a:avLst/>
          </a:prstGeom>
        </p:spPr>
      </p:pic>
      <p:sp>
        <p:nvSpPr>
          <p:cNvPr id="8" name="Picture Placeholder 1"/>
          <p:cNvSpPr>
            <a:spLocks noGrp="1"/>
          </p:cNvSpPr>
          <p:nvPr>
            <p:ph type="pic" sz="quarter" idx="12" hasCustomPrompt="1"/>
          </p:nvPr>
        </p:nvSpPr>
        <p:spPr>
          <a:xfrm>
            <a:off x="8718700" y="1686094"/>
            <a:ext cx="2296633" cy="408290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57816" y="488364"/>
            <a:ext cx="10948387" cy="590931"/>
          </a:xfrm>
          <a:prstGeom prst="rect">
            <a:avLst/>
          </a:prstGeom>
        </p:spPr>
        <p:txBody>
          <a:bodyPr/>
          <a:lstStyle>
            <a:lvl1pPr>
              <a:defRPr sz="3597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557814" y="1200156"/>
            <a:ext cx="5514944" cy="51720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rgbClr val="5CE500"/>
              </a:buClr>
              <a:defRPr sz="2399">
                <a:solidFill>
                  <a:schemeClr val="tx1"/>
                </a:solidFill>
              </a:defRPr>
            </a:lvl1pPr>
            <a:lvl2pPr>
              <a:buClr>
                <a:srgbClr val="5CE500"/>
              </a:buClr>
              <a:defRPr sz="1999">
                <a:solidFill>
                  <a:schemeClr val="tx1"/>
                </a:solidFill>
              </a:defRPr>
            </a:lvl2pPr>
            <a:lvl3pPr>
              <a:buClr>
                <a:srgbClr val="5CE500"/>
              </a:buClr>
              <a:defRPr sz="1999">
                <a:solidFill>
                  <a:schemeClr val="tx1"/>
                </a:solidFill>
              </a:defRPr>
            </a:lvl3pPr>
            <a:lvl4pPr>
              <a:buClr>
                <a:srgbClr val="5CE500"/>
              </a:buClr>
              <a:defRPr sz="1799">
                <a:solidFill>
                  <a:schemeClr val="tx1"/>
                </a:solidFill>
              </a:defRPr>
            </a:lvl4pPr>
            <a:lvl5pPr>
              <a:buClr>
                <a:srgbClr val="FFC000"/>
              </a:buCl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8955" y="1038225"/>
            <a:ext cx="2628900" cy="5334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8954" y="1038225"/>
            <a:ext cx="2628900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745921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Devic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719" y="2192531"/>
            <a:ext cx="2654118" cy="29133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1372038" y="2572485"/>
            <a:ext cx="1864075" cy="2172674"/>
          </a:xfrm>
          <a:prstGeom prst="roundRect">
            <a:avLst>
              <a:gd name="adj" fmla="val 5188"/>
            </a:avLst>
          </a:prstGeom>
          <a:ln>
            <a:noFill/>
          </a:ln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0098" y="1370225"/>
            <a:ext cx="2524944" cy="45981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4770" y="1308184"/>
            <a:ext cx="2593398" cy="4577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4751441" y="2569784"/>
            <a:ext cx="1837863" cy="2175381"/>
          </a:xfrm>
          <a:prstGeom prst="roundRect">
            <a:avLst>
              <a:gd name="adj" fmla="val 5448"/>
            </a:avLst>
          </a:prstGeom>
          <a:ln>
            <a:noFill/>
          </a:ln>
        </p:spPr>
        <p:txBody>
          <a:bodyPr/>
          <a:lstStyle>
            <a:lvl1pPr marL="0" indent="0">
              <a:buNone/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4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8551314" y="2562540"/>
            <a:ext cx="1813408" cy="2095725"/>
          </a:xfrm>
          <a:prstGeom prst="roundRect">
            <a:avLst>
              <a:gd name="adj" fmla="val 7034"/>
            </a:avLst>
          </a:prstGeom>
          <a:ln>
            <a:noFill/>
          </a:ln>
        </p:spPr>
        <p:txBody>
          <a:bodyPr/>
          <a:lstStyle>
            <a:lvl1pPr marL="0" indent="0">
              <a:buNone/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557816" y="488364"/>
            <a:ext cx="10948387" cy="590931"/>
          </a:xfrm>
          <a:prstGeom prst="rect">
            <a:avLst/>
          </a:prstGeom>
        </p:spPr>
        <p:txBody>
          <a:bodyPr/>
          <a:lstStyle>
            <a:lvl1pPr>
              <a:defRPr sz="3597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9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719" y="2192531"/>
            <a:ext cx="2654118" cy="29133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0098" y="1370225"/>
            <a:ext cx="2524944" cy="45981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4770" y="1308184"/>
            <a:ext cx="2593398" cy="4577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719" y="2192531"/>
            <a:ext cx="2654118" cy="29133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0098" y="1370225"/>
            <a:ext cx="2524944" cy="45981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4770" y="1308182"/>
            <a:ext cx="2593398" cy="4577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77423394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/>
          <p:cNvSpPr>
            <a:spLocks noGrp="1"/>
          </p:cNvSpPr>
          <p:nvPr>
            <p:ph type="pic" sz="quarter" idx="10" hasCustomPrompt="1"/>
          </p:nvPr>
        </p:nvSpPr>
        <p:spPr bwMode="auto">
          <a:xfrm>
            <a:off x="7302507" y="1"/>
            <a:ext cx="4886321" cy="6995421"/>
          </a:xfrm>
          <a:prstGeom prst="rect">
            <a:avLst/>
          </a:prstGeom>
          <a:gradFill>
            <a:gsLst>
              <a:gs pos="0">
                <a:srgbClr val="11A2D1">
                  <a:lumMod val="100000"/>
                </a:srgbClr>
              </a:gs>
              <a:gs pos="68000">
                <a:srgbClr val="5CE500">
                  <a:alpha val="55000"/>
                </a:srgbClr>
              </a:gs>
            </a:gsLst>
            <a:lin ang="4200000" scaled="0"/>
          </a:gra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lang="id-ID" baseline="0"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57816" y="488364"/>
            <a:ext cx="10948387" cy="590931"/>
          </a:xfrm>
          <a:prstGeom prst="rect">
            <a:avLst/>
          </a:prstGeom>
        </p:spPr>
        <p:txBody>
          <a:bodyPr/>
          <a:lstStyle>
            <a:lvl1pPr>
              <a:defRPr sz="3597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557814" y="1200156"/>
            <a:ext cx="5842986" cy="51720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rgbClr val="5CE500"/>
              </a:buClr>
              <a:defRPr sz="2399">
                <a:solidFill>
                  <a:schemeClr val="tx1"/>
                </a:solidFill>
              </a:defRPr>
            </a:lvl1pPr>
            <a:lvl2pPr>
              <a:buClr>
                <a:srgbClr val="5CE500"/>
              </a:buClr>
              <a:defRPr sz="1999">
                <a:solidFill>
                  <a:schemeClr val="tx1"/>
                </a:solidFill>
              </a:defRPr>
            </a:lvl2pPr>
            <a:lvl3pPr>
              <a:buClr>
                <a:srgbClr val="5CE500"/>
              </a:buClr>
              <a:defRPr sz="1999">
                <a:solidFill>
                  <a:schemeClr val="tx1"/>
                </a:solidFill>
              </a:defRPr>
            </a:lvl3pPr>
            <a:lvl4pPr>
              <a:buClr>
                <a:srgbClr val="5CE500"/>
              </a:buClr>
              <a:defRPr sz="1799"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4315218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dient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>
            <a:off x="2" y="25400"/>
            <a:ext cx="12188825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392" tIns="45696" rIns="91392" bIns="45696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3852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Pct val="130000"/>
              <a:buFontTx/>
              <a:buNone/>
              <a:tabLst/>
            </a:pPr>
            <a:endParaRPr kumimoji="0" lang="en-US" sz="2398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/>
          <a:stretch>
            <a:fillRect/>
          </a:stretch>
        </p:blipFill>
        <p:spPr>
          <a:xfrm>
            <a:off x="2" y="4"/>
            <a:ext cx="12188825" cy="5075939"/>
          </a:xfrm>
          <a:prstGeom prst="rect">
            <a:avLst/>
          </a:prstGeom>
        </p:spPr>
      </p:pic>
      <p:sp>
        <p:nvSpPr>
          <p:cNvPr id="16" name="Triangle 7"/>
          <p:cNvSpPr/>
          <p:nvPr/>
        </p:nvSpPr>
        <p:spPr bwMode="auto">
          <a:xfrm>
            <a:off x="7784658" y="4381017"/>
            <a:ext cx="4404167" cy="2476983"/>
          </a:xfrm>
          <a:custGeom>
            <a:avLst/>
            <a:gdLst>
              <a:gd name="connsiteX0" fmla="*/ 0 w 3090440"/>
              <a:gd name="connsiteY0" fmla="*/ 2812648 h 2812648"/>
              <a:gd name="connsiteX1" fmla="*/ 1545220 w 3090440"/>
              <a:gd name="connsiteY1" fmla="*/ 0 h 2812648"/>
              <a:gd name="connsiteX2" fmla="*/ 3090440 w 3090440"/>
              <a:gd name="connsiteY2" fmla="*/ 2812648 h 2812648"/>
              <a:gd name="connsiteX3" fmla="*/ 0 w 3090440"/>
              <a:gd name="connsiteY3" fmla="*/ 2812648 h 2812648"/>
              <a:gd name="connsiteX0" fmla="*/ 0 w 3177251"/>
              <a:gd name="connsiteY0" fmla="*/ 2442258 h 2442258"/>
              <a:gd name="connsiteX1" fmla="*/ 3177251 w 3177251"/>
              <a:gd name="connsiteY1" fmla="*/ 0 h 2442258"/>
              <a:gd name="connsiteX2" fmla="*/ 3090440 w 3177251"/>
              <a:gd name="connsiteY2" fmla="*/ 2442258 h 2442258"/>
              <a:gd name="connsiteX3" fmla="*/ 0 w 3177251"/>
              <a:gd name="connsiteY3" fmla="*/ 2442258 h 2442258"/>
              <a:gd name="connsiteX0" fmla="*/ 0 w 3536066"/>
              <a:gd name="connsiteY0" fmla="*/ 2488557 h 2488557"/>
              <a:gd name="connsiteX1" fmla="*/ 3536066 w 3536066"/>
              <a:gd name="connsiteY1" fmla="*/ 0 h 2488557"/>
              <a:gd name="connsiteX2" fmla="*/ 3449255 w 3536066"/>
              <a:gd name="connsiteY2" fmla="*/ 2442258 h 2488557"/>
              <a:gd name="connsiteX3" fmla="*/ 0 w 3536066"/>
              <a:gd name="connsiteY3" fmla="*/ 2488557 h 2488557"/>
              <a:gd name="connsiteX0" fmla="*/ 0 w 4265271"/>
              <a:gd name="connsiteY0" fmla="*/ 2338086 h 2338086"/>
              <a:gd name="connsiteX1" fmla="*/ 4265271 w 4265271"/>
              <a:gd name="connsiteY1" fmla="*/ 0 h 2338086"/>
              <a:gd name="connsiteX2" fmla="*/ 3449255 w 4265271"/>
              <a:gd name="connsiteY2" fmla="*/ 2291787 h 2338086"/>
              <a:gd name="connsiteX3" fmla="*/ 0 w 4265271"/>
              <a:gd name="connsiteY3" fmla="*/ 2338086 h 2338086"/>
              <a:gd name="connsiteX0" fmla="*/ 0 w 4334719"/>
              <a:gd name="connsiteY0" fmla="*/ 2453833 h 2453833"/>
              <a:gd name="connsiteX1" fmla="*/ 4334719 w 4334719"/>
              <a:gd name="connsiteY1" fmla="*/ 0 h 2453833"/>
              <a:gd name="connsiteX2" fmla="*/ 3449255 w 4334719"/>
              <a:gd name="connsiteY2" fmla="*/ 2407534 h 2453833"/>
              <a:gd name="connsiteX3" fmla="*/ 0 w 4334719"/>
              <a:gd name="connsiteY3" fmla="*/ 2453833 h 2453833"/>
              <a:gd name="connsiteX0" fmla="*/ 0 w 4334719"/>
              <a:gd name="connsiteY0" fmla="*/ 2453833 h 2465408"/>
              <a:gd name="connsiteX1" fmla="*/ 4334719 w 4334719"/>
              <a:gd name="connsiteY1" fmla="*/ 0 h 2465408"/>
              <a:gd name="connsiteX2" fmla="*/ 4282632 w 4334719"/>
              <a:gd name="connsiteY2" fmla="*/ 2465408 h 2465408"/>
              <a:gd name="connsiteX3" fmla="*/ 0 w 4334719"/>
              <a:gd name="connsiteY3" fmla="*/ 2453833 h 2465408"/>
              <a:gd name="connsiteX0" fmla="*/ 0 w 4334719"/>
              <a:gd name="connsiteY0" fmla="*/ 2453833 h 2465408"/>
              <a:gd name="connsiteX1" fmla="*/ 4334719 w 4334719"/>
              <a:gd name="connsiteY1" fmla="*/ 0 h 2465408"/>
              <a:gd name="connsiteX2" fmla="*/ 4328930 w 4334719"/>
              <a:gd name="connsiteY2" fmla="*/ 2465408 h 2465408"/>
              <a:gd name="connsiteX3" fmla="*/ 0 w 4334719"/>
              <a:gd name="connsiteY3" fmla="*/ 2453833 h 2465408"/>
              <a:gd name="connsiteX0" fmla="*/ 0 w 4404167"/>
              <a:gd name="connsiteY0" fmla="*/ 2476983 h 2476983"/>
              <a:gd name="connsiteX1" fmla="*/ 4404167 w 4404167"/>
              <a:gd name="connsiteY1" fmla="*/ 0 h 2476983"/>
              <a:gd name="connsiteX2" fmla="*/ 4398378 w 4404167"/>
              <a:gd name="connsiteY2" fmla="*/ 2465408 h 2476983"/>
              <a:gd name="connsiteX3" fmla="*/ 0 w 4404167"/>
              <a:gd name="connsiteY3" fmla="*/ 2476983 h 2476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04167" h="2476983">
                <a:moveTo>
                  <a:pt x="0" y="2476983"/>
                </a:moveTo>
                <a:lnTo>
                  <a:pt x="4404167" y="0"/>
                </a:lnTo>
                <a:cubicBezTo>
                  <a:pt x="4402237" y="821803"/>
                  <a:pt x="4400308" y="1643605"/>
                  <a:pt x="4398378" y="2465408"/>
                </a:cubicBezTo>
                <a:lnTo>
                  <a:pt x="0" y="2476983"/>
                </a:lnTo>
                <a:close/>
              </a:path>
            </a:pathLst>
          </a:custGeom>
          <a:gradFill flip="none" rotWithShape="1">
            <a:gsLst>
              <a:gs pos="43000">
                <a:srgbClr val="484D50">
                  <a:alpha val="21000"/>
                </a:srgbClr>
              </a:gs>
              <a:gs pos="0">
                <a:srgbClr val="484D50">
                  <a:alpha val="0"/>
                </a:srgbClr>
              </a:gs>
              <a:gs pos="66000">
                <a:srgbClr val="484D50">
                  <a:alpha val="37000"/>
                </a:srgbClr>
              </a:gs>
            </a:gsLst>
            <a:path path="circle">
              <a:fillToRect l="100000" t="100000"/>
            </a:path>
            <a:tileRect r="-100000" b="-100000"/>
          </a:gra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Pct val="130000"/>
              <a:buFontTx/>
              <a:buNone/>
              <a:tabLst/>
            </a:pPr>
            <a:endParaRPr kumimoji="0" lang="en-US" sz="2400" b="0" i="1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" name="Rectangle 5"/>
          <p:cNvSpPr>
            <a:spLocks noChangeArrowheads="1"/>
          </p:cNvSpPr>
          <p:nvPr/>
        </p:nvSpPr>
        <p:spPr bwMode="black">
          <a:xfrm>
            <a:off x="4246150" y="6621282"/>
            <a:ext cx="3696525" cy="1077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pPr algn="l" eaLnBrk="0" hangingPunct="0">
              <a:buSzTx/>
              <a:defRPr/>
            </a:pPr>
            <a:r>
              <a:rPr lang="en-US" sz="700" i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© 2017 Progress Software Corporation and/or its subsidiaries or affiliates. All rights reserved.</a:t>
            </a:r>
          </a:p>
        </p:txBody>
      </p:sp>
      <p:sp>
        <p:nvSpPr>
          <p:cNvPr id="21" name="Rectangle 5"/>
          <p:cNvSpPr>
            <a:spLocks noChangeArrowheads="1"/>
          </p:cNvSpPr>
          <p:nvPr/>
        </p:nvSpPr>
        <p:spPr bwMode="black">
          <a:xfrm>
            <a:off x="4246150" y="6621282"/>
            <a:ext cx="3696525" cy="1077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pPr algn="l" eaLnBrk="0" hangingPunct="0">
              <a:buSzTx/>
              <a:defRPr/>
            </a:pPr>
            <a:r>
              <a:rPr lang="en-US" sz="700" i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© 2017 Progress Software Corporation and/or its subsidiaries or affiliates. All rights reserved.</a:t>
            </a:r>
          </a:p>
        </p:txBody>
      </p:sp>
      <p:sp>
        <p:nvSpPr>
          <p:cNvPr id="26" name="Text Placeholder 14"/>
          <p:cNvSpPr>
            <a:spLocks noGrp="1"/>
          </p:cNvSpPr>
          <p:nvPr>
            <p:ph type="body" sz="quarter" idx="10" hasCustomPrompt="1"/>
          </p:nvPr>
        </p:nvSpPr>
        <p:spPr>
          <a:xfrm>
            <a:off x="2312986" y="2886286"/>
            <a:ext cx="7562852" cy="568114"/>
          </a:xfrm>
        </p:spPr>
        <p:txBody>
          <a:bodyPr>
            <a:norm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  <a:lvl2pPr marL="456926" indent="0" algn="ctr">
              <a:buNone/>
              <a:defRPr/>
            </a:lvl2pPr>
            <a:lvl3pPr marL="913852" indent="0" algn="ctr">
              <a:buNone/>
              <a:defRPr/>
            </a:lvl3pPr>
            <a:lvl4pPr marL="1370778" indent="0" algn="ctr">
              <a:buNone/>
              <a:defRPr/>
            </a:lvl4pPr>
            <a:lvl5pPr marL="1827704" indent="0" algn="ctr">
              <a:buNone/>
              <a:defRPr/>
            </a:lvl5pPr>
          </a:lstStyle>
          <a:p>
            <a:pPr lvl="0"/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05173646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2" hasCustomPrompt="1"/>
          </p:nvPr>
        </p:nvSpPr>
        <p:spPr bwMode="auto">
          <a:xfrm>
            <a:off x="0" y="0"/>
            <a:ext cx="9463069" cy="5837418"/>
          </a:xfrm>
          <a:custGeom>
            <a:avLst/>
            <a:gdLst>
              <a:gd name="connsiteX0" fmla="*/ 0 w 7042083"/>
              <a:gd name="connsiteY0" fmla="*/ 724821 h 4699000"/>
              <a:gd name="connsiteX1" fmla="*/ 724821 w 7042083"/>
              <a:gd name="connsiteY1" fmla="*/ 0 h 4699000"/>
              <a:gd name="connsiteX2" fmla="*/ 6317262 w 7042083"/>
              <a:gd name="connsiteY2" fmla="*/ 0 h 4699000"/>
              <a:gd name="connsiteX3" fmla="*/ 7042083 w 7042083"/>
              <a:gd name="connsiteY3" fmla="*/ 724821 h 4699000"/>
              <a:gd name="connsiteX4" fmla="*/ 7042083 w 7042083"/>
              <a:gd name="connsiteY4" fmla="*/ 3974179 h 4699000"/>
              <a:gd name="connsiteX5" fmla="*/ 6317262 w 7042083"/>
              <a:gd name="connsiteY5" fmla="*/ 4699000 h 4699000"/>
              <a:gd name="connsiteX6" fmla="*/ 724821 w 7042083"/>
              <a:gd name="connsiteY6" fmla="*/ 4699000 h 4699000"/>
              <a:gd name="connsiteX7" fmla="*/ 0 w 7042083"/>
              <a:gd name="connsiteY7" fmla="*/ 3974179 h 4699000"/>
              <a:gd name="connsiteX8" fmla="*/ 0 w 7042083"/>
              <a:gd name="connsiteY8" fmla="*/ 724821 h 4699000"/>
              <a:gd name="connsiteX0" fmla="*/ 0 w 7042083"/>
              <a:gd name="connsiteY0" fmla="*/ 724821 h 4699000"/>
              <a:gd name="connsiteX1" fmla="*/ 724821 w 7042083"/>
              <a:gd name="connsiteY1" fmla="*/ 0 h 4699000"/>
              <a:gd name="connsiteX2" fmla="*/ 6317262 w 7042083"/>
              <a:gd name="connsiteY2" fmla="*/ 0 h 4699000"/>
              <a:gd name="connsiteX3" fmla="*/ 7042083 w 7042083"/>
              <a:gd name="connsiteY3" fmla="*/ 724821 h 4699000"/>
              <a:gd name="connsiteX4" fmla="*/ 7042083 w 7042083"/>
              <a:gd name="connsiteY4" fmla="*/ 3974179 h 4699000"/>
              <a:gd name="connsiteX5" fmla="*/ 6317262 w 7042083"/>
              <a:gd name="connsiteY5" fmla="*/ 4699000 h 4699000"/>
              <a:gd name="connsiteX6" fmla="*/ 724821 w 7042083"/>
              <a:gd name="connsiteY6" fmla="*/ 4699000 h 4699000"/>
              <a:gd name="connsiteX7" fmla="*/ 0 w 7042083"/>
              <a:gd name="connsiteY7" fmla="*/ 3974179 h 4699000"/>
              <a:gd name="connsiteX8" fmla="*/ 0 w 7042083"/>
              <a:gd name="connsiteY8" fmla="*/ 724821 h 4699000"/>
              <a:gd name="connsiteX0" fmla="*/ 0 w 7042083"/>
              <a:gd name="connsiteY0" fmla="*/ 725608 h 4699787"/>
              <a:gd name="connsiteX1" fmla="*/ 724821 w 7042083"/>
              <a:gd name="connsiteY1" fmla="*/ 787 h 4699787"/>
              <a:gd name="connsiteX2" fmla="*/ 6317262 w 7042083"/>
              <a:gd name="connsiteY2" fmla="*/ 787 h 4699787"/>
              <a:gd name="connsiteX3" fmla="*/ 7042083 w 7042083"/>
              <a:gd name="connsiteY3" fmla="*/ 725608 h 4699787"/>
              <a:gd name="connsiteX4" fmla="*/ 7042083 w 7042083"/>
              <a:gd name="connsiteY4" fmla="*/ 3974966 h 4699787"/>
              <a:gd name="connsiteX5" fmla="*/ 6317262 w 7042083"/>
              <a:gd name="connsiteY5" fmla="*/ 4699787 h 4699787"/>
              <a:gd name="connsiteX6" fmla="*/ 724821 w 7042083"/>
              <a:gd name="connsiteY6" fmla="*/ 4699787 h 4699787"/>
              <a:gd name="connsiteX7" fmla="*/ 0 w 7042083"/>
              <a:gd name="connsiteY7" fmla="*/ 3974966 h 4699787"/>
              <a:gd name="connsiteX8" fmla="*/ 0 w 7042083"/>
              <a:gd name="connsiteY8" fmla="*/ 725608 h 4699787"/>
              <a:gd name="connsiteX0" fmla="*/ 0 w 7042083"/>
              <a:gd name="connsiteY0" fmla="*/ 724821 h 4699000"/>
              <a:gd name="connsiteX1" fmla="*/ 724821 w 7042083"/>
              <a:gd name="connsiteY1" fmla="*/ 0 h 4699000"/>
              <a:gd name="connsiteX2" fmla="*/ 5344496 w 7042083"/>
              <a:gd name="connsiteY2" fmla="*/ 525293 h 4699000"/>
              <a:gd name="connsiteX3" fmla="*/ 7042083 w 7042083"/>
              <a:gd name="connsiteY3" fmla="*/ 724821 h 4699000"/>
              <a:gd name="connsiteX4" fmla="*/ 7042083 w 7042083"/>
              <a:gd name="connsiteY4" fmla="*/ 3974179 h 4699000"/>
              <a:gd name="connsiteX5" fmla="*/ 6317262 w 7042083"/>
              <a:gd name="connsiteY5" fmla="*/ 4699000 h 4699000"/>
              <a:gd name="connsiteX6" fmla="*/ 724821 w 7042083"/>
              <a:gd name="connsiteY6" fmla="*/ 4699000 h 4699000"/>
              <a:gd name="connsiteX7" fmla="*/ 0 w 7042083"/>
              <a:gd name="connsiteY7" fmla="*/ 3974179 h 4699000"/>
              <a:gd name="connsiteX8" fmla="*/ 0 w 7042083"/>
              <a:gd name="connsiteY8" fmla="*/ 724821 h 4699000"/>
              <a:gd name="connsiteX0" fmla="*/ 0 w 7042083"/>
              <a:gd name="connsiteY0" fmla="*/ 724821 h 4699000"/>
              <a:gd name="connsiteX1" fmla="*/ 724821 w 7042083"/>
              <a:gd name="connsiteY1" fmla="*/ 0 h 4699000"/>
              <a:gd name="connsiteX2" fmla="*/ 7042083 w 7042083"/>
              <a:gd name="connsiteY2" fmla="*/ 724821 h 4699000"/>
              <a:gd name="connsiteX3" fmla="*/ 7042083 w 7042083"/>
              <a:gd name="connsiteY3" fmla="*/ 3974179 h 4699000"/>
              <a:gd name="connsiteX4" fmla="*/ 6317262 w 7042083"/>
              <a:gd name="connsiteY4" fmla="*/ 4699000 h 4699000"/>
              <a:gd name="connsiteX5" fmla="*/ 724821 w 7042083"/>
              <a:gd name="connsiteY5" fmla="*/ 4699000 h 4699000"/>
              <a:gd name="connsiteX6" fmla="*/ 0 w 7042083"/>
              <a:gd name="connsiteY6" fmla="*/ 3974179 h 4699000"/>
              <a:gd name="connsiteX7" fmla="*/ 0 w 7042083"/>
              <a:gd name="connsiteY7" fmla="*/ 724821 h 4699000"/>
              <a:gd name="connsiteX0" fmla="*/ 0 w 7042083"/>
              <a:gd name="connsiteY0" fmla="*/ 406170 h 4380349"/>
              <a:gd name="connsiteX1" fmla="*/ 7042083 w 7042083"/>
              <a:gd name="connsiteY1" fmla="*/ 406170 h 4380349"/>
              <a:gd name="connsiteX2" fmla="*/ 7042083 w 7042083"/>
              <a:gd name="connsiteY2" fmla="*/ 3655528 h 4380349"/>
              <a:gd name="connsiteX3" fmla="*/ 6317262 w 7042083"/>
              <a:gd name="connsiteY3" fmla="*/ 4380349 h 4380349"/>
              <a:gd name="connsiteX4" fmla="*/ 724821 w 7042083"/>
              <a:gd name="connsiteY4" fmla="*/ 4380349 h 4380349"/>
              <a:gd name="connsiteX5" fmla="*/ 0 w 7042083"/>
              <a:gd name="connsiteY5" fmla="*/ 3655528 h 4380349"/>
              <a:gd name="connsiteX6" fmla="*/ 0 w 7042083"/>
              <a:gd name="connsiteY6" fmla="*/ 406170 h 4380349"/>
              <a:gd name="connsiteX0" fmla="*/ 0 w 7042083"/>
              <a:gd name="connsiteY0" fmla="*/ 240694 h 4214873"/>
              <a:gd name="connsiteX1" fmla="*/ 7042083 w 7042083"/>
              <a:gd name="connsiteY1" fmla="*/ 240694 h 4214873"/>
              <a:gd name="connsiteX2" fmla="*/ 7042083 w 7042083"/>
              <a:gd name="connsiteY2" fmla="*/ 3490052 h 4214873"/>
              <a:gd name="connsiteX3" fmla="*/ 6317262 w 7042083"/>
              <a:gd name="connsiteY3" fmla="*/ 4214873 h 4214873"/>
              <a:gd name="connsiteX4" fmla="*/ 724821 w 7042083"/>
              <a:gd name="connsiteY4" fmla="*/ 4214873 h 4214873"/>
              <a:gd name="connsiteX5" fmla="*/ 0 w 7042083"/>
              <a:gd name="connsiteY5" fmla="*/ 3490052 h 4214873"/>
              <a:gd name="connsiteX6" fmla="*/ 0 w 7042083"/>
              <a:gd name="connsiteY6" fmla="*/ 240694 h 4214873"/>
              <a:gd name="connsiteX0" fmla="*/ 0 w 7042083"/>
              <a:gd name="connsiteY0" fmla="*/ 0 h 3974179"/>
              <a:gd name="connsiteX1" fmla="*/ 7042083 w 7042083"/>
              <a:gd name="connsiteY1" fmla="*/ 0 h 3974179"/>
              <a:gd name="connsiteX2" fmla="*/ 7042083 w 7042083"/>
              <a:gd name="connsiteY2" fmla="*/ 3249358 h 3974179"/>
              <a:gd name="connsiteX3" fmla="*/ 6317262 w 7042083"/>
              <a:gd name="connsiteY3" fmla="*/ 3974179 h 3974179"/>
              <a:gd name="connsiteX4" fmla="*/ 724821 w 7042083"/>
              <a:gd name="connsiteY4" fmla="*/ 3974179 h 3974179"/>
              <a:gd name="connsiteX5" fmla="*/ 0 w 7042083"/>
              <a:gd name="connsiteY5" fmla="*/ 3249358 h 3974179"/>
              <a:gd name="connsiteX6" fmla="*/ 0 w 7042083"/>
              <a:gd name="connsiteY6" fmla="*/ 0 h 3974179"/>
              <a:gd name="connsiteX0" fmla="*/ 0 w 7042083"/>
              <a:gd name="connsiteY0" fmla="*/ 0 h 3974179"/>
              <a:gd name="connsiteX1" fmla="*/ 7042083 w 7042083"/>
              <a:gd name="connsiteY1" fmla="*/ 0 h 3974179"/>
              <a:gd name="connsiteX2" fmla="*/ 7042083 w 7042083"/>
              <a:gd name="connsiteY2" fmla="*/ 3249358 h 3974179"/>
              <a:gd name="connsiteX3" fmla="*/ 6317262 w 7042083"/>
              <a:gd name="connsiteY3" fmla="*/ 3974179 h 3974179"/>
              <a:gd name="connsiteX4" fmla="*/ 724821 w 7042083"/>
              <a:gd name="connsiteY4" fmla="*/ 3974179 h 3974179"/>
              <a:gd name="connsiteX5" fmla="*/ 0 w 7042083"/>
              <a:gd name="connsiteY5" fmla="*/ 3249358 h 3974179"/>
              <a:gd name="connsiteX6" fmla="*/ 0 w 7042083"/>
              <a:gd name="connsiteY6" fmla="*/ 0 h 3974179"/>
              <a:gd name="connsiteX0" fmla="*/ 48353 w 7090436"/>
              <a:gd name="connsiteY0" fmla="*/ 0 h 3974179"/>
              <a:gd name="connsiteX1" fmla="*/ 7090436 w 7090436"/>
              <a:gd name="connsiteY1" fmla="*/ 0 h 3974179"/>
              <a:gd name="connsiteX2" fmla="*/ 7090436 w 7090436"/>
              <a:gd name="connsiteY2" fmla="*/ 3249358 h 3974179"/>
              <a:gd name="connsiteX3" fmla="*/ 6365615 w 7090436"/>
              <a:gd name="connsiteY3" fmla="*/ 3974179 h 3974179"/>
              <a:gd name="connsiteX4" fmla="*/ 773174 w 7090436"/>
              <a:gd name="connsiteY4" fmla="*/ 3974179 h 3974179"/>
              <a:gd name="connsiteX5" fmla="*/ 48353 w 7090436"/>
              <a:gd name="connsiteY5" fmla="*/ 3249358 h 3974179"/>
              <a:gd name="connsiteX6" fmla="*/ 48353 w 7090436"/>
              <a:gd name="connsiteY6" fmla="*/ 0 h 3974179"/>
              <a:gd name="connsiteX0" fmla="*/ 0 w 7042083"/>
              <a:gd name="connsiteY0" fmla="*/ 0 h 3974179"/>
              <a:gd name="connsiteX1" fmla="*/ 7042083 w 7042083"/>
              <a:gd name="connsiteY1" fmla="*/ 0 h 3974179"/>
              <a:gd name="connsiteX2" fmla="*/ 7042083 w 7042083"/>
              <a:gd name="connsiteY2" fmla="*/ 3249358 h 3974179"/>
              <a:gd name="connsiteX3" fmla="*/ 6317262 w 7042083"/>
              <a:gd name="connsiteY3" fmla="*/ 3974179 h 3974179"/>
              <a:gd name="connsiteX4" fmla="*/ 0 w 7042083"/>
              <a:gd name="connsiteY4" fmla="*/ 3249358 h 3974179"/>
              <a:gd name="connsiteX5" fmla="*/ 0 w 7042083"/>
              <a:gd name="connsiteY5" fmla="*/ 0 h 3974179"/>
              <a:gd name="connsiteX0" fmla="*/ 19456 w 7061539"/>
              <a:gd name="connsiteY0" fmla="*/ 0 h 5759094"/>
              <a:gd name="connsiteX1" fmla="*/ 7061539 w 7061539"/>
              <a:gd name="connsiteY1" fmla="*/ 0 h 5759094"/>
              <a:gd name="connsiteX2" fmla="*/ 7061539 w 7061539"/>
              <a:gd name="connsiteY2" fmla="*/ 3249358 h 5759094"/>
              <a:gd name="connsiteX3" fmla="*/ 6336718 w 7061539"/>
              <a:gd name="connsiteY3" fmla="*/ 3974179 h 5759094"/>
              <a:gd name="connsiteX4" fmla="*/ 0 w 7061539"/>
              <a:gd name="connsiteY4" fmla="*/ 5759094 h 5759094"/>
              <a:gd name="connsiteX5" fmla="*/ 19456 w 7061539"/>
              <a:gd name="connsiteY5" fmla="*/ 0 h 5759094"/>
              <a:gd name="connsiteX0" fmla="*/ 19456 w 7061539"/>
              <a:gd name="connsiteY0" fmla="*/ 0 h 5759094"/>
              <a:gd name="connsiteX1" fmla="*/ 3465022 w 7061539"/>
              <a:gd name="connsiteY1" fmla="*/ 1222 h 5759094"/>
              <a:gd name="connsiteX2" fmla="*/ 7061539 w 7061539"/>
              <a:gd name="connsiteY2" fmla="*/ 0 h 5759094"/>
              <a:gd name="connsiteX3" fmla="*/ 7061539 w 7061539"/>
              <a:gd name="connsiteY3" fmla="*/ 3249358 h 5759094"/>
              <a:gd name="connsiteX4" fmla="*/ 6336718 w 7061539"/>
              <a:gd name="connsiteY4" fmla="*/ 3974179 h 5759094"/>
              <a:gd name="connsiteX5" fmla="*/ 0 w 7061539"/>
              <a:gd name="connsiteY5" fmla="*/ 5759094 h 5759094"/>
              <a:gd name="connsiteX6" fmla="*/ 19456 w 7061539"/>
              <a:gd name="connsiteY6" fmla="*/ 0 h 5759094"/>
              <a:gd name="connsiteX0" fmla="*/ 19456 w 9454543"/>
              <a:gd name="connsiteY0" fmla="*/ 0 h 5759094"/>
              <a:gd name="connsiteX1" fmla="*/ 3465022 w 9454543"/>
              <a:gd name="connsiteY1" fmla="*/ 1222 h 5759094"/>
              <a:gd name="connsiteX2" fmla="*/ 9454543 w 9454543"/>
              <a:gd name="connsiteY2" fmla="*/ 38911 h 5759094"/>
              <a:gd name="connsiteX3" fmla="*/ 7061539 w 9454543"/>
              <a:gd name="connsiteY3" fmla="*/ 3249358 h 5759094"/>
              <a:gd name="connsiteX4" fmla="*/ 6336718 w 9454543"/>
              <a:gd name="connsiteY4" fmla="*/ 3974179 h 5759094"/>
              <a:gd name="connsiteX5" fmla="*/ 0 w 9454543"/>
              <a:gd name="connsiteY5" fmla="*/ 5759094 h 5759094"/>
              <a:gd name="connsiteX6" fmla="*/ 19456 w 9454543"/>
              <a:gd name="connsiteY6" fmla="*/ 0 h 5759094"/>
              <a:gd name="connsiteX0" fmla="*/ 19456 w 9473998"/>
              <a:gd name="connsiteY0" fmla="*/ 0 h 5759094"/>
              <a:gd name="connsiteX1" fmla="*/ 3465022 w 9473998"/>
              <a:gd name="connsiteY1" fmla="*/ 1222 h 5759094"/>
              <a:gd name="connsiteX2" fmla="*/ 9454543 w 9473998"/>
              <a:gd name="connsiteY2" fmla="*/ 38911 h 5759094"/>
              <a:gd name="connsiteX3" fmla="*/ 9473998 w 9473998"/>
              <a:gd name="connsiteY3" fmla="*/ 661800 h 5759094"/>
              <a:gd name="connsiteX4" fmla="*/ 6336718 w 9473998"/>
              <a:gd name="connsiteY4" fmla="*/ 3974179 h 5759094"/>
              <a:gd name="connsiteX5" fmla="*/ 0 w 9473998"/>
              <a:gd name="connsiteY5" fmla="*/ 5759094 h 5759094"/>
              <a:gd name="connsiteX6" fmla="*/ 19456 w 9473998"/>
              <a:gd name="connsiteY6" fmla="*/ 0 h 5759094"/>
              <a:gd name="connsiteX0" fmla="*/ 645227 w 10099769"/>
              <a:gd name="connsiteY0" fmla="*/ 0 h 5782410"/>
              <a:gd name="connsiteX1" fmla="*/ 4090793 w 10099769"/>
              <a:gd name="connsiteY1" fmla="*/ 1222 h 5782410"/>
              <a:gd name="connsiteX2" fmla="*/ 10080314 w 10099769"/>
              <a:gd name="connsiteY2" fmla="*/ 38911 h 5782410"/>
              <a:gd name="connsiteX3" fmla="*/ 10099769 w 10099769"/>
              <a:gd name="connsiteY3" fmla="*/ 661800 h 5782410"/>
              <a:gd name="connsiteX4" fmla="*/ 9141485 w 10099769"/>
              <a:gd name="connsiteY4" fmla="*/ 1873004 h 5782410"/>
              <a:gd name="connsiteX5" fmla="*/ 625771 w 10099769"/>
              <a:gd name="connsiteY5" fmla="*/ 5759094 h 5782410"/>
              <a:gd name="connsiteX6" fmla="*/ 645227 w 10099769"/>
              <a:gd name="connsiteY6" fmla="*/ 0 h 5782410"/>
              <a:gd name="connsiteX0" fmla="*/ 645227 w 10099769"/>
              <a:gd name="connsiteY0" fmla="*/ 0 h 5782410"/>
              <a:gd name="connsiteX1" fmla="*/ 4090793 w 10099769"/>
              <a:gd name="connsiteY1" fmla="*/ 1222 h 5782410"/>
              <a:gd name="connsiteX2" fmla="*/ 10080314 w 10099769"/>
              <a:gd name="connsiteY2" fmla="*/ 38911 h 5782410"/>
              <a:gd name="connsiteX3" fmla="*/ 10099769 w 10099769"/>
              <a:gd name="connsiteY3" fmla="*/ 661800 h 5782410"/>
              <a:gd name="connsiteX4" fmla="*/ 9141485 w 10099769"/>
              <a:gd name="connsiteY4" fmla="*/ 1873004 h 5782410"/>
              <a:gd name="connsiteX5" fmla="*/ 625771 w 10099769"/>
              <a:gd name="connsiteY5" fmla="*/ 5759094 h 5782410"/>
              <a:gd name="connsiteX6" fmla="*/ 645227 w 10099769"/>
              <a:gd name="connsiteY6" fmla="*/ 0 h 5782410"/>
              <a:gd name="connsiteX0" fmla="*/ 645227 w 10099769"/>
              <a:gd name="connsiteY0" fmla="*/ 0 h 5782410"/>
              <a:gd name="connsiteX1" fmla="*/ 4090793 w 10099769"/>
              <a:gd name="connsiteY1" fmla="*/ 1222 h 5782410"/>
              <a:gd name="connsiteX2" fmla="*/ 10080314 w 10099769"/>
              <a:gd name="connsiteY2" fmla="*/ 38911 h 5782410"/>
              <a:gd name="connsiteX3" fmla="*/ 10099769 w 10099769"/>
              <a:gd name="connsiteY3" fmla="*/ 661800 h 5782410"/>
              <a:gd name="connsiteX4" fmla="*/ 9141485 w 10099769"/>
              <a:gd name="connsiteY4" fmla="*/ 1873004 h 5782410"/>
              <a:gd name="connsiteX5" fmla="*/ 625771 w 10099769"/>
              <a:gd name="connsiteY5" fmla="*/ 5759094 h 5782410"/>
              <a:gd name="connsiteX6" fmla="*/ 645227 w 10099769"/>
              <a:gd name="connsiteY6" fmla="*/ 0 h 5782410"/>
              <a:gd name="connsiteX0" fmla="*/ 23921 w 9478463"/>
              <a:gd name="connsiteY0" fmla="*/ 0 h 5759094"/>
              <a:gd name="connsiteX1" fmla="*/ 3469487 w 9478463"/>
              <a:gd name="connsiteY1" fmla="*/ 1222 h 5759094"/>
              <a:gd name="connsiteX2" fmla="*/ 9459008 w 9478463"/>
              <a:gd name="connsiteY2" fmla="*/ 38911 h 5759094"/>
              <a:gd name="connsiteX3" fmla="*/ 9478463 w 9478463"/>
              <a:gd name="connsiteY3" fmla="*/ 661800 h 5759094"/>
              <a:gd name="connsiteX4" fmla="*/ 8520179 w 9478463"/>
              <a:gd name="connsiteY4" fmla="*/ 1873004 h 5759094"/>
              <a:gd name="connsiteX5" fmla="*/ 4465 w 9478463"/>
              <a:gd name="connsiteY5" fmla="*/ 5759094 h 5759094"/>
              <a:gd name="connsiteX6" fmla="*/ 23921 w 9478463"/>
              <a:gd name="connsiteY6" fmla="*/ 0 h 5759094"/>
              <a:gd name="connsiteX0" fmla="*/ 8464 w 9463006"/>
              <a:gd name="connsiteY0" fmla="*/ 0 h 5836915"/>
              <a:gd name="connsiteX1" fmla="*/ 3454030 w 9463006"/>
              <a:gd name="connsiteY1" fmla="*/ 1222 h 5836915"/>
              <a:gd name="connsiteX2" fmla="*/ 9443551 w 9463006"/>
              <a:gd name="connsiteY2" fmla="*/ 38911 h 5836915"/>
              <a:gd name="connsiteX3" fmla="*/ 9463006 w 9463006"/>
              <a:gd name="connsiteY3" fmla="*/ 661800 h 5836915"/>
              <a:gd name="connsiteX4" fmla="*/ 8504722 w 9463006"/>
              <a:gd name="connsiteY4" fmla="*/ 1873004 h 5836915"/>
              <a:gd name="connsiteX5" fmla="*/ 8463 w 9463006"/>
              <a:gd name="connsiteY5" fmla="*/ 5836915 h 5836915"/>
              <a:gd name="connsiteX6" fmla="*/ 8464 w 9463006"/>
              <a:gd name="connsiteY6" fmla="*/ 0 h 5836915"/>
              <a:gd name="connsiteX0" fmla="*/ 8464 w 9463069"/>
              <a:gd name="connsiteY0" fmla="*/ 0 h 5836915"/>
              <a:gd name="connsiteX1" fmla="*/ 3454030 w 9463069"/>
              <a:gd name="connsiteY1" fmla="*/ 1222 h 5836915"/>
              <a:gd name="connsiteX2" fmla="*/ 9443551 w 9463069"/>
              <a:gd name="connsiteY2" fmla="*/ 38911 h 5836915"/>
              <a:gd name="connsiteX3" fmla="*/ 9463006 w 9463069"/>
              <a:gd name="connsiteY3" fmla="*/ 661800 h 5836915"/>
              <a:gd name="connsiteX4" fmla="*/ 8504722 w 9463069"/>
              <a:gd name="connsiteY4" fmla="*/ 1873004 h 5836915"/>
              <a:gd name="connsiteX5" fmla="*/ 8463 w 9463069"/>
              <a:gd name="connsiteY5" fmla="*/ 5836915 h 5836915"/>
              <a:gd name="connsiteX6" fmla="*/ 8464 w 9463069"/>
              <a:gd name="connsiteY6" fmla="*/ 0 h 5836915"/>
              <a:gd name="connsiteX0" fmla="*/ 8464 w 9463069"/>
              <a:gd name="connsiteY0" fmla="*/ 0 h 5836915"/>
              <a:gd name="connsiteX1" fmla="*/ 3454030 w 9463069"/>
              <a:gd name="connsiteY1" fmla="*/ 1222 h 5836915"/>
              <a:gd name="connsiteX2" fmla="*/ 9443551 w 9463069"/>
              <a:gd name="connsiteY2" fmla="*/ 38911 h 5836915"/>
              <a:gd name="connsiteX3" fmla="*/ 9463006 w 9463069"/>
              <a:gd name="connsiteY3" fmla="*/ 545068 h 5836915"/>
              <a:gd name="connsiteX4" fmla="*/ 8504722 w 9463069"/>
              <a:gd name="connsiteY4" fmla="*/ 1873004 h 5836915"/>
              <a:gd name="connsiteX5" fmla="*/ 8463 w 9463069"/>
              <a:gd name="connsiteY5" fmla="*/ 5836915 h 5836915"/>
              <a:gd name="connsiteX6" fmla="*/ 8464 w 9463069"/>
              <a:gd name="connsiteY6" fmla="*/ 0 h 5836915"/>
              <a:gd name="connsiteX0" fmla="*/ 8464 w 9463069"/>
              <a:gd name="connsiteY0" fmla="*/ 8386 h 5845301"/>
              <a:gd name="connsiteX1" fmla="*/ 3454030 w 9463069"/>
              <a:gd name="connsiteY1" fmla="*/ 9608 h 5845301"/>
              <a:gd name="connsiteX2" fmla="*/ 9427785 w 9463069"/>
              <a:gd name="connsiteY2" fmla="*/ 0 h 5845301"/>
              <a:gd name="connsiteX3" fmla="*/ 9463006 w 9463069"/>
              <a:gd name="connsiteY3" fmla="*/ 553454 h 5845301"/>
              <a:gd name="connsiteX4" fmla="*/ 8504722 w 9463069"/>
              <a:gd name="connsiteY4" fmla="*/ 1881390 h 5845301"/>
              <a:gd name="connsiteX5" fmla="*/ 8463 w 9463069"/>
              <a:gd name="connsiteY5" fmla="*/ 5845301 h 5845301"/>
              <a:gd name="connsiteX6" fmla="*/ 8464 w 9463069"/>
              <a:gd name="connsiteY6" fmla="*/ 8386 h 5845301"/>
              <a:gd name="connsiteX0" fmla="*/ 8464 w 9463069"/>
              <a:gd name="connsiteY0" fmla="*/ 503 h 5837418"/>
              <a:gd name="connsiteX1" fmla="*/ 3454030 w 9463069"/>
              <a:gd name="connsiteY1" fmla="*/ 1725 h 5837418"/>
              <a:gd name="connsiteX2" fmla="*/ 9459316 w 9463069"/>
              <a:gd name="connsiteY2" fmla="*/ 0 h 5837418"/>
              <a:gd name="connsiteX3" fmla="*/ 9463006 w 9463069"/>
              <a:gd name="connsiteY3" fmla="*/ 545571 h 5837418"/>
              <a:gd name="connsiteX4" fmla="*/ 8504722 w 9463069"/>
              <a:gd name="connsiteY4" fmla="*/ 1873507 h 5837418"/>
              <a:gd name="connsiteX5" fmla="*/ 8463 w 9463069"/>
              <a:gd name="connsiteY5" fmla="*/ 5837418 h 5837418"/>
              <a:gd name="connsiteX6" fmla="*/ 8464 w 9463069"/>
              <a:gd name="connsiteY6" fmla="*/ 503 h 5837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463069" h="5837418">
                <a:moveTo>
                  <a:pt x="8464" y="503"/>
                </a:moveTo>
                <a:lnTo>
                  <a:pt x="3454030" y="1725"/>
                </a:lnTo>
                <a:lnTo>
                  <a:pt x="9459316" y="0"/>
                </a:lnTo>
                <a:lnTo>
                  <a:pt x="9463006" y="545571"/>
                </a:lnTo>
                <a:cubicBezTo>
                  <a:pt x="9463006" y="945879"/>
                  <a:pt x="9488689" y="1406580"/>
                  <a:pt x="8504722" y="1873507"/>
                </a:cubicBezTo>
                <a:lnTo>
                  <a:pt x="8463" y="5837418"/>
                </a:lnTo>
                <a:cubicBezTo>
                  <a:pt x="-6797" y="5836537"/>
                  <a:pt x="1979" y="1920201"/>
                  <a:pt x="8464" y="503"/>
                </a:cubicBezTo>
                <a:close/>
              </a:path>
            </a:pathLst>
          </a:custGeom>
          <a:gradFill>
            <a:gsLst>
              <a:gs pos="0">
                <a:srgbClr val="11A2D1">
                  <a:lumMod val="100000"/>
                </a:srgbClr>
              </a:gs>
              <a:gs pos="68000">
                <a:srgbClr val="5CE500">
                  <a:alpha val="55000"/>
                </a:srgbClr>
              </a:gs>
            </a:gsLst>
            <a:lin ang="4200000" scaled="0"/>
          </a:gradFill>
          <a:ln w="9525">
            <a:noFill/>
            <a:miter lim="800000"/>
            <a:headEnd/>
            <a:tailEnd/>
          </a:ln>
        </p:spPr>
        <p:txBody>
          <a:bodyPr/>
          <a:lstStyle>
            <a:lvl1pPr marL="342591" marR="0" indent="-342591" algn="l" defTabSz="913578" rtl="0" eaLnBrk="1" fontAlgn="base" latinLnBrk="0" hangingPunct="1">
              <a:lnSpc>
                <a:spcPct val="100000"/>
              </a:lnSpc>
              <a:spcBef>
                <a:spcPts val="9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Char char="§"/>
              <a:tabLst/>
              <a:defRPr/>
            </a:lvl1pPr>
          </a:lstStyle>
          <a:p>
            <a:pPr lvl="0"/>
            <a:r>
              <a:rPr lang="en-US" noProof="0"/>
              <a:t>Click icon to add picture</a:t>
            </a:r>
          </a:p>
          <a:p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7890955" y="12736520"/>
            <a:ext cx="5934075" cy="389096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4910670" y="3676531"/>
            <a:ext cx="6468533" cy="1089529"/>
          </a:xfrm>
          <a:prstGeom prst="rect">
            <a:avLst/>
          </a:prstGeom>
        </p:spPr>
        <p:txBody>
          <a:bodyPr/>
          <a:lstStyle>
            <a:lvl1pPr>
              <a:defRPr sz="3597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Text Style</a:t>
            </a:r>
          </a:p>
        </p:txBody>
      </p:sp>
    </p:spTree>
    <p:extLst>
      <p:ext uri="{BB962C8B-B14F-4D97-AF65-F5344CB8AC3E}">
        <p14:creationId xmlns:p14="http://schemas.microsoft.com/office/powerpoint/2010/main" val="3810661397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Image Slide-Dark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7890955" y="12736520"/>
            <a:ext cx="5934075" cy="389096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4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11A2D1">
                  <a:lumMod val="100000"/>
                </a:srgbClr>
              </a:gs>
              <a:gs pos="68000">
                <a:srgbClr val="5CE500">
                  <a:alpha val="55000"/>
                </a:srgbClr>
              </a:gs>
            </a:gsLst>
            <a:lin ang="4200000" scaled="0"/>
          </a:gra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lang="en-US" noProof="0" dirty="0"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557816" y="488364"/>
            <a:ext cx="10948387" cy="590931"/>
          </a:xfrm>
          <a:prstGeom prst="rect">
            <a:avLst/>
          </a:prstGeom>
        </p:spPr>
        <p:txBody>
          <a:bodyPr/>
          <a:lstStyle>
            <a:lvl1pPr>
              <a:defRPr sz="3597" b="1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Use This Layout for Full Page Picture Slide /</a:t>
            </a:r>
            <a:br>
              <a:rPr lang="en-US"/>
            </a:br>
            <a:r>
              <a:rPr lang="en-US"/>
              <a:t>Dark Text on Light Background</a:t>
            </a:r>
          </a:p>
        </p:txBody>
      </p:sp>
    </p:spTree>
    <p:extLst>
      <p:ext uri="{BB962C8B-B14F-4D97-AF65-F5344CB8AC3E}">
        <p14:creationId xmlns:p14="http://schemas.microsoft.com/office/powerpoint/2010/main" val="2923218831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Image Slide-Ligh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11A2D1">
                  <a:lumMod val="100000"/>
                </a:srgbClr>
              </a:gs>
              <a:gs pos="68000">
                <a:srgbClr val="5CE500">
                  <a:alpha val="55000"/>
                </a:srgbClr>
              </a:gs>
            </a:gsLst>
            <a:lin ang="4200000" scaled="0"/>
          </a:gra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lang="en-US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7890955" y="12736520"/>
            <a:ext cx="5934075" cy="389096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557816" y="488364"/>
            <a:ext cx="10948387" cy="590931"/>
          </a:xfrm>
          <a:prstGeom prst="rect">
            <a:avLst/>
          </a:prstGeom>
        </p:spPr>
        <p:txBody>
          <a:bodyPr/>
          <a:lstStyle>
            <a:lvl1pPr>
              <a:defRPr sz="3597" b="1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Use This Layout for Full Page Picture Slide / Light Text on Dark Background</a:t>
            </a:r>
          </a:p>
        </p:txBody>
      </p:sp>
    </p:spTree>
    <p:extLst>
      <p:ext uri="{BB962C8B-B14F-4D97-AF65-F5344CB8AC3E}">
        <p14:creationId xmlns:p14="http://schemas.microsoft.com/office/powerpoint/2010/main" val="3157864348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Image Slid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3" hasCustomPrompt="1"/>
          </p:nvPr>
        </p:nvSpPr>
        <p:spPr bwMode="auto">
          <a:xfrm>
            <a:off x="5823616" y="627814"/>
            <a:ext cx="6383257" cy="6248232"/>
          </a:xfrm>
          <a:custGeom>
            <a:avLst/>
            <a:gdLst>
              <a:gd name="connsiteX0" fmla="*/ 0 w 7343775"/>
              <a:gd name="connsiteY0" fmla="*/ 0 h 5349875"/>
              <a:gd name="connsiteX1" fmla="*/ 7343775 w 7343775"/>
              <a:gd name="connsiteY1" fmla="*/ 0 h 5349875"/>
              <a:gd name="connsiteX2" fmla="*/ 7343775 w 7343775"/>
              <a:gd name="connsiteY2" fmla="*/ 5349875 h 5349875"/>
              <a:gd name="connsiteX3" fmla="*/ 0 w 7343775"/>
              <a:gd name="connsiteY3" fmla="*/ 5349875 h 5349875"/>
              <a:gd name="connsiteX4" fmla="*/ 0 w 7343775"/>
              <a:gd name="connsiteY4" fmla="*/ 0 h 5349875"/>
              <a:gd name="connsiteX0" fmla="*/ 0 w 7375860"/>
              <a:gd name="connsiteY0" fmla="*/ 3384884 h 5349875"/>
              <a:gd name="connsiteX1" fmla="*/ 7375860 w 7375860"/>
              <a:gd name="connsiteY1" fmla="*/ 0 h 5349875"/>
              <a:gd name="connsiteX2" fmla="*/ 7375860 w 7375860"/>
              <a:gd name="connsiteY2" fmla="*/ 5349875 h 5349875"/>
              <a:gd name="connsiteX3" fmla="*/ 32085 w 7375860"/>
              <a:gd name="connsiteY3" fmla="*/ 5349875 h 5349875"/>
              <a:gd name="connsiteX4" fmla="*/ 0 w 7375860"/>
              <a:gd name="connsiteY4" fmla="*/ 3384884 h 5349875"/>
              <a:gd name="connsiteX0" fmla="*/ 0 w 7391902"/>
              <a:gd name="connsiteY0" fmla="*/ 4251157 h 6216148"/>
              <a:gd name="connsiteX1" fmla="*/ 7391902 w 7391902"/>
              <a:gd name="connsiteY1" fmla="*/ 0 h 6216148"/>
              <a:gd name="connsiteX2" fmla="*/ 7375860 w 7391902"/>
              <a:gd name="connsiteY2" fmla="*/ 6216148 h 6216148"/>
              <a:gd name="connsiteX3" fmla="*/ 32085 w 7391902"/>
              <a:gd name="connsiteY3" fmla="*/ 6216148 h 6216148"/>
              <a:gd name="connsiteX4" fmla="*/ 0 w 7391902"/>
              <a:gd name="connsiteY4" fmla="*/ 4251157 h 6216148"/>
              <a:gd name="connsiteX0" fmla="*/ 0 w 7359817"/>
              <a:gd name="connsiteY0" fmla="*/ 4251157 h 6216148"/>
              <a:gd name="connsiteX1" fmla="*/ 7359817 w 7359817"/>
              <a:gd name="connsiteY1" fmla="*/ 0 h 6216148"/>
              <a:gd name="connsiteX2" fmla="*/ 7343775 w 7359817"/>
              <a:gd name="connsiteY2" fmla="*/ 6216148 h 6216148"/>
              <a:gd name="connsiteX3" fmla="*/ 0 w 7359817"/>
              <a:gd name="connsiteY3" fmla="*/ 6216148 h 6216148"/>
              <a:gd name="connsiteX4" fmla="*/ 0 w 7359817"/>
              <a:gd name="connsiteY4" fmla="*/ 4251157 h 6216148"/>
              <a:gd name="connsiteX0" fmla="*/ 994610 w 7359817"/>
              <a:gd name="connsiteY0" fmla="*/ 3705726 h 6216148"/>
              <a:gd name="connsiteX1" fmla="*/ 7359817 w 7359817"/>
              <a:gd name="connsiteY1" fmla="*/ 0 h 6216148"/>
              <a:gd name="connsiteX2" fmla="*/ 7343775 w 7359817"/>
              <a:gd name="connsiteY2" fmla="*/ 6216148 h 6216148"/>
              <a:gd name="connsiteX3" fmla="*/ 0 w 7359817"/>
              <a:gd name="connsiteY3" fmla="*/ 6216148 h 6216148"/>
              <a:gd name="connsiteX4" fmla="*/ 994610 w 7359817"/>
              <a:gd name="connsiteY4" fmla="*/ 3705726 h 6216148"/>
              <a:gd name="connsiteX0" fmla="*/ 16042 w 6381249"/>
              <a:gd name="connsiteY0" fmla="*/ 3705726 h 6248232"/>
              <a:gd name="connsiteX1" fmla="*/ 6381249 w 6381249"/>
              <a:gd name="connsiteY1" fmla="*/ 0 h 6248232"/>
              <a:gd name="connsiteX2" fmla="*/ 6365207 w 6381249"/>
              <a:gd name="connsiteY2" fmla="*/ 6216148 h 6248232"/>
              <a:gd name="connsiteX3" fmla="*/ 0 w 6381249"/>
              <a:gd name="connsiteY3" fmla="*/ 6248232 h 6248232"/>
              <a:gd name="connsiteX4" fmla="*/ 16042 w 6381249"/>
              <a:gd name="connsiteY4" fmla="*/ 3705726 h 6248232"/>
              <a:gd name="connsiteX0" fmla="*/ 16042 w 6381249"/>
              <a:gd name="connsiteY0" fmla="*/ 3593432 h 6248232"/>
              <a:gd name="connsiteX1" fmla="*/ 6381249 w 6381249"/>
              <a:gd name="connsiteY1" fmla="*/ 0 h 6248232"/>
              <a:gd name="connsiteX2" fmla="*/ 6365207 w 6381249"/>
              <a:gd name="connsiteY2" fmla="*/ 6216148 h 6248232"/>
              <a:gd name="connsiteX3" fmla="*/ 0 w 6381249"/>
              <a:gd name="connsiteY3" fmla="*/ 6248232 h 6248232"/>
              <a:gd name="connsiteX4" fmla="*/ 16042 w 6381249"/>
              <a:gd name="connsiteY4" fmla="*/ 3593432 h 6248232"/>
              <a:gd name="connsiteX0" fmla="*/ 627 w 6401929"/>
              <a:gd name="connsiteY0" fmla="*/ 3599448 h 6248232"/>
              <a:gd name="connsiteX1" fmla="*/ 6401929 w 6401929"/>
              <a:gd name="connsiteY1" fmla="*/ 0 h 6248232"/>
              <a:gd name="connsiteX2" fmla="*/ 6385887 w 6401929"/>
              <a:gd name="connsiteY2" fmla="*/ 6216148 h 6248232"/>
              <a:gd name="connsiteX3" fmla="*/ 20680 w 6401929"/>
              <a:gd name="connsiteY3" fmla="*/ 6248232 h 6248232"/>
              <a:gd name="connsiteX4" fmla="*/ 627 w 6401929"/>
              <a:gd name="connsiteY4" fmla="*/ 3599448 h 6248232"/>
              <a:gd name="connsiteX0" fmla="*/ 4010 w 6381249"/>
              <a:gd name="connsiteY0" fmla="*/ 3605464 h 6248232"/>
              <a:gd name="connsiteX1" fmla="*/ 6381249 w 6381249"/>
              <a:gd name="connsiteY1" fmla="*/ 0 h 6248232"/>
              <a:gd name="connsiteX2" fmla="*/ 6365207 w 6381249"/>
              <a:gd name="connsiteY2" fmla="*/ 6216148 h 6248232"/>
              <a:gd name="connsiteX3" fmla="*/ 0 w 6381249"/>
              <a:gd name="connsiteY3" fmla="*/ 6248232 h 6248232"/>
              <a:gd name="connsiteX4" fmla="*/ 4010 w 6381249"/>
              <a:gd name="connsiteY4" fmla="*/ 3605464 h 6248232"/>
              <a:gd name="connsiteX0" fmla="*/ 4010 w 6381249"/>
              <a:gd name="connsiteY0" fmla="*/ 3605464 h 6248232"/>
              <a:gd name="connsiteX1" fmla="*/ 6381249 w 6381249"/>
              <a:gd name="connsiteY1" fmla="*/ 0 h 6248232"/>
              <a:gd name="connsiteX2" fmla="*/ 6365207 w 6381249"/>
              <a:gd name="connsiteY2" fmla="*/ 6216148 h 6248232"/>
              <a:gd name="connsiteX3" fmla="*/ 0 w 6381249"/>
              <a:gd name="connsiteY3" fmla="*/ 6248232 h 6248232"/>
              <a:gd name="connsiteX4" fmla="*/ 4010 w 6381249"/>
              <a:gd name="connsiteY4" fmla="*/ 3605464 h 6248232"/>
              <a:gd name="connsiteX0" fmla="*/ 0 w 6395286"/>
              <a:gd name="connsiteY0" fmla="*/ 3611480 h 6248232"/>
              <a:gd name="connsiteX1" fmla="*/ 6395286 w 6395286"/>
              <a:gd name="connsiteY1" fmla="*/ 0 h 6248232"/>
              <a:gd name="connsiteX2" fmla="*/ 6379244 w 6395286"/>
              <a:gd name="connsiteY2" fmla="*/ 6216148 h 6248232"/>
              <a:gd name="connsiteX3" fmla="*/ 14037 w 6395286"/>
              <a:gd name="connsiteY3" fmla="*/ 6248232 h 6248232"/>
              <a:gd name="connsiteX4" fmla="*/ 0 w 6395286"/>
              <a:gd name="connsiteY4" fmla="*/ 3611480 h 6248232"/>
              <a:gd name="connsiteX0" fmla="*/ 10026 w 6381249"/>
              <a:gd name="connsiteY0" fmla="*/ 3611480 h 6248232"/>
              <a:gd name="connsiteX1" fmla="*/ 6381249 w 6381249"/>
              <a:gd name="connsiteY1" fmla="*/ 0 h 6248232"/>
              <a:gd name="connsiteX2" fmla="*/ 6365207 w 6381249"/>
              <a:gd name="connsiteY2" fmla="*/ 6216148 h 6248232"/>
              <a:gd name="connsiteX3" fmla="*/ 0 w 6381249"/>
              <a:gd name="connsiteY3" fmla="*/ 6248232 h 6248232"/>
              <a:gd name="connsiteX4" fmla="*/ 10026 w 6381249"/>
              <a:gd name="connsiteY4" fmla="*/ 3611480 h 6248232"/>
              <a:gd name="connsiteX0" fmla="*/ 0 w 6389271"/>
              <a:gd name="connsiteY0" fmla="*/ 3623512 h 6248232"/>
              <a:gd name="connsiteX1" fmla="*/ 6389271 w 6389271"/>
              <a:gd name="connsiteY1" fmla="*/ 0 h 6248232"/>
              <a:gd name="connsiteX2" fmla="*/ 6373229 w 6389271"/>
              <a:gd name="connsiteY2" fmla="*/ 6216148 h 6248232"/>
              <a:gd name="connsiteX3" fmla="*/ 8022 w 6389271"/>
              <a:gd name="connsiteY3" fmla="*/ 6248232 h 6248232"/>
              <a:gd name="connsiteX4" fmla="*/ 0 w 6389271"/>
              <a:gd name="connsiteY4" fmla="*/ 3623512 h 6248232"/>
              <a:gd name="connsiteX0" fmla="*/ 1 w 6383257"/>
              <a:gd name="connsiteY0" fmla="*/ 3629528 h 6248232"/>
              <a:gd name="connsiteX1" fmla="*/ 6383257 w 6383257"/>
              <a:gd name="connsiteY1" fmla="*/ 0 h 6248232"/>
              <a:gd name="connsiteX2" fmla="*/ 6367215 w 6383257"/>
              <a:gd name="connsiteY2" fmla="*/ 6216148 h 6248232"/>
              <a:gd name="connsiteX3" fmla="*/ 2008 w 6383257"/>
              <a:gd name="connsiteY3" fmla="*/ 6248232 h 6248232"/>
              <a:gd name="connsiteX4" fmla="*/ 1 w 6383257"/>
              <a:gd name="connsiteY4" fmla="*/ 3629528 h 6248232"/>
              <a:gd name="connsiteX0" fmla="*/ 1 w 6383257"/>
              <a:gd name="connsiteY0" fmla="*/ 3629528 h 6248232"/>
              <a:gd name="connsiteX1" fmla="*/ 6383257 w 6383257"/>
              <a:gd name="connsiteY1" fmla="*/ 0 h 6248232"/>
              <a:gd name="connsiteX2" fmla="*/ 6379247 w 6383257"/>
              <a:gd name="connsiteY2" fmla="*/ 6228179 h 6248232"/>
              <a:gd name="connsiteX3" fmla="*/ 2008 w 6383257"/>
              <a:gd name="connsiteY3" fmla="*/ 6248232 h 6248232"/>
              <a:gd name="connsiteX4" fmla="*/ 1 w 6383257"/>
              <a:gd name="connsiteY4" fmla="*/ 3629528 h 6248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83257" h="6248232">
                <a:moveTo>
                  <a:pt x="1" y="3629528"/>
                </a:moveTo>
                <a:cubicBezTo>
                  <a:pt x="-668" y="3646963"/>
                  <a:pt x="4257511" y="1201821"/>
                  <a:pt x="6383257" y="0"/>
                </a:cubicBezTo>
                <a:cubicBezTo>
                  <a:pt x="6377910" y="2072049"/>
                  <a:pt x="6384594" y="4156130"/>
                  <a:pt x="6379247" y="6228179"/>
                </a:cubicBezTo>
                <a:lnTo>
                  <a:pt x="2008" y="6248232"/>
                </a:lnTo>
                <a:cubicBezTo>
                  <a:pt x="7355" y="5363299"/>
                  <a:pt x="670" y="3612093"/>
                  <a:pt x="1" y="3629528"/>
                </a:cubicBezTo>
                <a:close/>
              </a:path>
            </a:pathLst>
          </a:custGeom>
          <a:gradFill>
            <a:gsLst>
              <a:gs pos="0">
                <a:srgbClr val="11A2D1">
                  <a:lumMod val="100000"/>
                </a:srgbClr>
              </a:gs>
              <a:gs pos="68000">
                <a:srgbClr val="5CE500">
                  <a:alpha val="55000"/>
                </a:srgbClr>
              </a:gs>
            </a:gsLst>
            <a:lin ang="4200000" scaled="0"/>
          </a:gradFill>
          <a:ln w="9525">
            <a:noFill/>
            <a:miter lim="800000"/>
            <a:headEnd/>
            <a:tailEnd/>
          </a:ln>
        </p:spPr>
        <p:txBody>
          <a:bodyPr/>
          <a:lstStyle>
            <a:lvl1pPr algn="r"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7890955" y="12736520"/>
            <a:ext cx="5934075" cy="389096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557816" y="488364"/>
            <a:ext cx="10948387" cy="590931"/>
          </a:xfrm>
          <a:prstGeom prst="rect">
            <a:avLst/>
          </a:prstGeom>
        </p:spPr>
        <p:txBody>
          <a:bodyPr/>
          <a:lstStyle>
            <a:lvl1pPr>
              <a:defRPr sz="3597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557214" y="1168400"/>
            <a:ext cx="4598987" cy="5118100"/>
          </a:xfrm>
        </p:spPr>
        <p:txBody>
          <a:bodyPr anchor="ctr">
            <a:normAutofit/>
          </a:bodyPr>
          <a:lstStyle>
            <a:lvl1pPr marL="0" indent="0" algn="l">
              <a:buNone/>
              <a:defRPr sz="3599" b="1"/>
            </a:lvl1pPr>
            <a:lvl2pPr marL="456789" indent="0" algn="l">
              <a:buNone/>
              <a:defRPr/>
            </a:lvl2pPr>
            <a:lvl3pPr marL="913578" indent="0" algn="l">
              <a:buNone/>
              <a:defRPr/>
            </a:lvl3pPr>
            <a:lvl4pPr marL="1370367" indent="0" algn="l">
              <a:buNone/>
              <a:defRPr/>
            </a:lvl4pPr>
            <a:lvl5pPr marL="1827156" indent="0" algn="l">
              <a:buNone/>
              <a:defRPr/>
            </a:lvl5pPr>
          </a:lstStyle>
          <a:p>
            <a:pPr lvl="0"/>
            <a:r>
              <a:rPr lang="en-US"/>
              <a:t>Click to </a:t>
            </a:r>
            <a:r>
              <a:rPr lang="en-US" err="1"/>
              <a:t>Tdit</a:t>
            </a:r>
            <a:r>
              <a:rPr lang="en-US"/>
              <a:t>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93852081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2" hasCustomPrompt="1"/>
          </p:nvPr>
        </p:nvSpPr>
        <p:spPr bwMode="auto">
          <a:xfrm>
            <a:off x="5513907" y="6"/>
            <a:ext cx="6674918" cy="5999747"/>
          </a:xfrm>
          <a:custGeom>
            <a:avLst/>
            <a:gdLst>
              <a:gd name="connsiteX0" fmla="*/ 0 w 5279255"/>
              <a:gd name="connsiteY0" fmla="*/ 0 h 2741291"/>
              <a:gd name="connsiteX1" fmla="*/ 5279255 w 5279255"/>
              <a:gd name="connsiteY1" fmla="*/ 0 h 2741291"/>
              <a:gd name="connsiteX2" fmla="*/ 5279255 w 5279255"/>
              <a:gd name="connsiteY2" fmla="*/ 2741291 h 2741291"/>
              <a:gd name="connsiteX3" fmla="*/ 1534424 w 5279255"/>
              <a:gd name="connsiteY3" fmla="*/ 2741291 h 2741291"/>
              <a:gd name="connsiteX4" fmla="*/ 0 w 5279255"/>
              <a:gd name="connsiteY4" fmla="*/ 1206867 h 2741291"/>
              <a:gd name="connsiteX0" fmla="*/ 0 w 5304753"/>
              <a:gd name="connsiteY0" fmla="*/ 0 h 6407767"/>
              <a:gd name="connsiteX1" fmla="*/ 5279255 w 5304753"/>
              <a:gd name="connsiteY1" fmla="*/ 0 h 6407767"/>
              <a:gd name="connsiteX2" fmla="*/ 5304753 w 5304753"/>
              <a:gd name="connsiteY2" fmla="*/ 6407767 h 6407767"/>
              <a:gd name="connsiteX3" fmla="*/ 1534424 w 5304753"/>
              <a:gd name="connsiteY3" fmla="*/ 2741291 h 6407767"/>
              <a:gd name="connsiteX4" fmla="*/ 0 w 5304753"/>
              <a:gd name="connsiteY4" fmla="*/ 1206867 h 6407767"/>
              <a:gd name="connsiteX5" fmla="*/ 0 w 5304753"/>
              <a:gd name="connsiteY5" fmla="*/ 0 h 6407767"/>
              <a:gd name="connsiteX0" fmla="*/ 0 w 5304753"/>
              <a:gd name="connsiteY0" fmla="*/ 0 h 6407767"/>
              <a:gd name="connsiteX1" fmla="*/ 5279255 w 5304753"/>
              <a:gd name="connsiteY1" fmla="*/ 0 h 6407767"/>
              <a:gd name="connsiteX2" fmla="*/ 5304753 w 5304753"/>
              <a:gd name="connsiteY2" fmla="*/ 6407767 h 6407767"/>
              <a:gd name="connsiteX3" fmla="*/ 1534424 w 5304753"/>
              <a:gd name="connsiteY3" fmla="*/ 2741291 h 6407767"/>
              <a:gd name="connsiteX4" fmla="*/ 0 w 5304753"/>
              <a:gd name="connsiteY4" fmla="*/ 1206867 h 6407767"/>
              <a:gd name="connsiteX5" fmla="*/ 0 w 5304753"/>
              <a:gd name="connsiteY5" fmla="*/ 0 h 6407767"/>
              <a:gd name="connsiteX0" fmla="*/ 0 w 5304753"/>
              <a:gd name="connsiteY0" fmla="*/ 0 h 6407767"/>
              <a:gd name="connsiteX1" fmla="*/ 5279255 w 5304753"/>
              <a:gd name="connsiteY1" fmla="*/ 0 h 6407767"/>
              <a:gd name="connsiteX2" fmla="*/ 5304753 w 5304753"/>
              <a:gd name="connsiteY2" fmla="*/ 6407767 h 6407767"/>
              <a:gd name="connsiteX3" fmla="*/ 1534424 w 5304753"/>
              <a:gd name="connsiteY3" fmla="*/ 2741291 h 6407767"/>
              <a:gd name="connsiteX4" fmla="*/ 0 w 5304753"/>
              <a:gd name="connsiteY4" fmla="*/ 1206867 h 6407767"/>
              <a:gd name="connsiteX5" fmla="*/ 0 w 5304753"/>
              <a:gd name="connsiteY5" fmla="*/ 0 h 6407767"/>
              <a:gd name="connsiteX0" fmla="*/ 0 w 5304753"/>
              <a:gd name="connsiteY0" fmla="*/ 0 h 6407767"/>
              <a:gd name="connsiteX1" fmla="*/ 5279255 w 5304753"/>
              <a:gd name="connsiteY1" fmla="*/ 0 h 6407767"/>
              <a:gd name="connsiteX2" fmla="*/ 5304753 w 5304753"/>
              <a:gd name="connsiteY2" fmla="*/ 6407767 h 6407767"/>
              <a:gd name="connsiteX3" fmla="*/ 1534424 w 5304753"/>
              <a:gd name="connsiteY3" fmla="*/ 2741291 h 6407767"/>
              <a:gd name="connsiteX4" fmla="*/ 0 w 5304753"/>
              <a:gd name="connsiteY4" fmla="*/ 1206867 h 6407767"/>
              <a:gd name="connsiteX5" fmla="*/ 0 w 5304753"/>
              <a:gd name="connsiteY5" fmla="*/ 0 h 6407767"/>
              <a:gd name="connsiteX0" fmla="*/ 0 w 5304753"/>
              <a:gd name="connsiteY0" fmla="*/ 0 h 6407767"/>
              <a:gd name="connsiteX1" fmla="*/ 5279255 w 5304753"/>
              <a:gd name="connsiteY1" fmla="*/ 0 h 6407767"/>
              <a:gd name="connsiteX2" fmla="*/ 5304753 w 5304753"/>
              <a:gd name="connsiteY2" fmla="*/ 6407767 h 6407767"/>
              <a:gd name="connsiteX3" fmla="*/ 1534424 w 5304753"/>
              <a:gd name="connsiteY3" fmla="*/ 2741291 h 6407767"/>
              <a:gd name="connsiteX4" fmla="*/ 0 w 5304753"/>
              <a:gd name="connsiteY4" fmla="*/ 1206867 h 6407767"/>
              <a:gd name="connsiteX5" fmla="*/ 0 w 5304753"/>
              <a:gd name="connsiteY5" fmla="*/ 0 h 6407767"/>
              <a:gd name="connsiteX0" fmla="*/ 0 w 5304753"/>
              <a:gd name="connsiteY0" fmla="*/ 0 h 6407767"/>
              <a:gd name="connsiteX1" fmla="*/ 5279255 w 5304753"/>
              <a:gd name="connsiteY1" fmla="*/ 0 h 6407767"/>
              <a:gd name="connsiteX2" fmla="*/ 5304753 w 5304753"/>
              <a:gd name="connsiteY2" fmla="*/ 6407767 h 6407767"/>
              <a:gd name="connsiteX3" fmla="*/ 896967 w 5304753"/>
              <a:gd name="connsiteY3" fmla="*/ 2826956 h 6407767"/>
              <a:gd name="connsiteX4" fmla="*/ 0 w 5304753"/>
              <a:gd name="connsiteY4" fmla="*/ 1206867 h 6407767"/>
              <a:gd name="connsiteX5" fmla="*/ 0 w 5304753"/>
              <a:gd name="connsiteY5" fmla="*/ 0 h 6407767"/>
              <a:gd name="connsiteX0" fmla="*/ 0 w 5304753"/>
              <a:gd name="connsiteY0" fmla="*/ 0 h 6407767"/>
              <a:gd name="connsiteX1" fmla="*/ 5279255 w 5304753"/>
              <a:gd name="connsiteY1" fmla="*/ 0 h 6407767"/>
              <a:gd name="connsiteX2" fmla="*/ 5304753 w 5304753"/>
              <a:gd name="connsiteY2" fmla="*/ 6407767 h 6407767"/>
              <a:gd name="connsiteX3" fmla="*/ 896967 w 5304753"/>
              <a:gd name="connsiteY3" fmla="*/ 2826956 h 6407767"/>
              <a:gd name="connsiteX4" fmla="*/ 0 w 5304753"/>
              <a:gd name="connsiteY4" fmla="*/ 1206867 h 6407767"/>
              <a:gd name="connsiteX5" fmla="*/ 0 w 5304753"/>
              <a:gd name="connsiteY5" fmla="*/ 0 h 6407767"/>
              <a:gd name="connsiteX0" fmla="*/ 0 w 5304753"/>
              <a:gd name="connsiteY0" fmla="*/ 0 h 6407767"/>
              <a:gd name="connsiteX1" fmla="*/ 5279255 w 5304753"/>
              <a:gd name="connsiteY1" fmla="*/ 0 h 6407767"/>
              <a:gd name="connsiteX2" fmla="*/ 5304753 w 5304753"/>
              <a:gd name="connsiteY2" fmla="*/ 6407767 h 6407767"/>
              <a:gd name="connsiteX3" fmla="*/ 896967 w 5304753"/>
              <a:gd name="connsiteY3" fmla="*/ 2826956 h 6407767"/>
              <a:gd name="connsiteX4" fmla="*/ 0 w 5304753"/>
              <a:gd name="connsiteY4" fmla="*/ 1206867 h 6407767"/>
              <a:gd name="connsiteX5" fmla="*/ 0 w 5304753"/>
              <a:gd name="connsiteY5" fmla="*/ 0 h 6407767"/>
              <a:gd name="connsiteX0" fmla="*/ 0 w 5304753"/>
              <a:gd name="connsiteY0" fmla="*/ 0 h 6407767"/>
              <a:gd name="connsiteX1" fmla="*/ 5279255 w 5304753"/>
              <a:gd name="connsiteY1" fmla="*/ 0 h 6407767"/>
              <a:gd name="connsiteX2" fmla="*/ 5304753 w 5304753"/>
              <a:gd name="connsiteY2" fmla="*/ 6407767 h 6407767"/>
              <a:gd name="connsiteX3" fmla="*/ 1037208 w 5304753"/>
              <a:gd name="connsiteY3" fmla="*/ 3032553 h 6407767"/>
              <a:gd name="connsiteX4" fmla="*/ 0 w 5304753"/>
              <a:gd name="connsiteY4" fmla="*/ 1206867 h 6407767"/>
              <a:gd name="connsiteX5" fmla="*/ 0 w 5304753"/>
              <a:gd name="connsiteY5" fmla="*/ 0 h 6407767"/>
              <a:gd name="connsiteX0" fmla="*/ 0 w 5304753"/>
              <a:gd name="connsiteY0" fmla="*/ 0 h 6407767"/>
              <a:gd name="connsiteX1" fmla="*/ 5279255 w 5304753"/>
              <a:gd name="connsiteY1" fmla="*/ 0 h 6407767"/>
              <a:gd name="connsiteX2" fmla="*/ 5304753 w 5304753"/>
              <a:gd name="connsiteY2" fmla="*/ 6407767 h 6407767"/>
              <a:gd name="connsiteX3" fmla="*/ 1037208 w 5304753"/>
              <a:gd name="connsiteY3" fmla="*/ 3032553 h 6407767"/>
              <a:gd name="connsiteX4" fmla="*/ 0 w 5304753"/>
              <a:gd name="connsiteY4" fmla="*/ 1206867 h 6407767"/>
              <a:gd name="connsiteX5" fmla="*/ 0 w 5304753"/>
              <a:gd name="connsiteY5" fmla="*/ 0 h 6407767"/>
              <a:gd name="connsiteX0" fmla="*/ 0 w 5304754"/>
              <a:gd name="connsiteY0" fmla="*/ 0 h 6407767"/>
              <a:gd name="connsiteX1" fmla="*/ 5304754 w 5304754"/>
              <a:gd name="connsiteY1" fmla="*/ 0 h 6407767"/>
              <a:gd name="connsiteX2" fmla="*/ 5304753 w 5304754"/>
              <a:gd name="connsiteY2" fmla="*/ 6407767 h 6407767"/>
              <a:gd name="connsiteX3" fmla="*/ 1037208 w 5304754"/>
              <a:gd name="connsiteY3" fmla="*/ 3032553 h 6407767"/>
              <a:gd name="connsiteX4" fmla="*/ 0 w 5304754"/>
              <a:gd name="connsiteY4" fmla="*/ 1206867 h 6407767"/>
              <a:gd name="connsiteX5" fmla="*/ 0 w 5304754"/>
              <a:gd name="connsiteY5" fmla="*/ 0 h 6407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04754" h="6407767">
                <a:moveTo>
                  <a:pt x="0" y="0"/>
                </a:moveTo>
                <a:lnTo>
                  <a:pt x="5304754" y="0"/>
                </a:lnTo>
                <a:cubicBezTo>
                  <a:pt x="5304754" y="2135922"/>
                  <a:pt x="5304753" y="4271845"/>
                  <a:pt x="5304753" y="6407767"/>
                </a:cubicBezTo>
                <a:cubicBezTo>
                  <a:pt x="3266598" y="4848658"/>
                  <a:pt x="2718956" y="4488862"/>
                  <a:pt x="1037208" y="3032553"/>
                </a:cubicBezTo>
                <a:cubicBezTo>
                  <a:pt x="266264" y="2398629"/>
                  <a:pt x="0" y="2054306"/>
                  <a:pt x="0" y="1206867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1A2D1">
                  <a:lumMod val="100000"/>
                </a:srgbClr>
              </a:gs>
              <a:gs pos="68000">
                <a:srgbClr val="5CE500">
                  <a:alpha val="55000"/>
                </a:srgbClr>
              </a:gs>
            </a:gsLst>
            <a:lin ang="4200000" scaled="0"/>
          </a:gradFill>
          <a:ln w="9525">
            <a:noFill/>
            <a:miter lim="800000"/>
            <a:headEnd/>
            <a:tailEnd/>
          </a:ln>
        </p:spPr>
        <p:txBody>
          <a:bodyPr wrap="square">
            <a:noAutofit/>
          </a:bodyPr>
          <a:lstStyle>
            <a:lvl1pPr algn="r">
              <a:defRPr baseline="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7890955" y="12736520"/>
            <a:ext cx="5934075" cy="389096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557214" y="1193800"/>
            <a:ext cx="4598987" cy="5194300"/>
          </a:xfrm>
        </p:spPr>
        <p:txBody>
          <a:bodyPr anchor="ctr">
            <a:normAutofit/>
          </a:bodyPr>
          <a:lstStyle>
            <a:lvl1pPr marL="0" indent="0" algn="l">
              <a:buNone/>
              <a:defRPr sz="3599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42428164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123" y="2840458"/>
            <a:ext cx="771152" cy="9634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5344" y="2461463"/>
            <a:ext cx="981109" cy="128721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123" y="3353747"/>
            <a:ext cx="315917" cy="36497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4852" y="2813486"/>
            <a:ext cx="5029463" cy="1200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539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"/>
                            </p:stCondLst>
                            <p:childTnLst>
                              <p:par>
                                <p:cTn id="10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800"/>
                            </p:stCondLst>
                            <p:childTnLst>
                              <p:par>
                                <p:cTn id="17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3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3"/>
          <p:cNvSpPr>
            <a:spLocks noGrp="1" noChangeArrowheads="1"/>
          </p:cNvSpPr>
          <p:nvPr>
            <p:ph type="ctrTitle" hasCustomPrompt="1"/>
          </p:nvPr>
        </p:nvSpPr>
        <p:spPr bwMode="auto">
          <a:xfrm>
            <a:off x="5038725" y="2875097"/>
            <a:ext cx="6800850" cy="738664"/>
          </a:xfrm>
          <a:ln algn="ctr"/>
        </p:spPr>
        <p:txBody>
          <a:bodyPr lIns="0" tIns="0" rIns="0" bIns="0" anchor="ctr" anchorCtr="0"/>
          <a:lstStyle>
            <a:lvl1pPr>
              <a:lnSpc>
                <a:spcPct val="100000"/>
              </a:lnSpc>
              <a:defRPr sz="4799" b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10" name="Rectangle 6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5038726" y="4613135"/>
            <a:ext cx="5479648" cy="723098"/>
          </a:xfrm>
          <a:ln algn="ctr"/>
        </p:spPr>
        <p:txBody>
          <a:bodyPr lIns="0" tIns="0" rIns="0" bIns="0" anchor="ctr" anchorCtr="0"/>
          <a:lstStyle>
            <a:lvl1pPr marL="0" indent="0">
              <a:buClrTx/>
              <a:buFontTx/>
              <a:buNone/>
              <a:defRPr sz="2399" i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196764743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9666" y="1767105"/>
            <a:ext cx="5719159" cy="4756164"/>
          </a:xfrm>
          <a:prstGeom prst="rect">
            <a:avLst/>
          </a:prstGeom>
        </p:spPr>
      </p:pic>
      <p:sp>
        <p:nvSpPr>
          <p:cNvPr id="9" name="Rectangle 3"/>
          <p:cNvSpPr>
            <a:spLocks noGrp="1" noChangeArrowheads="1"/>
          </p:cNvSpPr>
          <p:nvPr>
            <p:ph type="ctrTitle" hasCustomPrompt="1"/>
          </p:nvPr>
        </p:nvSpPr>
        <p:spPr bwMode="auto">
          <a:xfrm>
            <a:off x="1258464" y="1857658"/>
            <a:ext cx="6298036" cy="1482442"/>
          </a:xfrm>
          <a:prstGeom prst="rect">
            <a:avLst/>
          </a:prstGeom>
          <a:ln algn="ctr"/>
        </p:spPr>
        <p:txBody>
          <a:bodyPr lIns="0" tIns="0" rIns="0" bIns="0" anchor="t" anchorCtr="0"/>
          <a:lstStyle>
            <a:lvl1pPr>
              <a:lnSpc>
                <a:spcPct val="100000"/>
              </a:lnSpc>
              <a:defRPr sz="4398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Presentation Title Goes Here</a:t>
            </a:r>
          </a:p>
        </p:txBody>
      </p:sp>
      <p:sp>
        <p:nvSpPr>
          <p:cNvPr id="10" name="Rectangle 6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1258464" y="3429000"/>
            <a:ext cx="5479648" cy="723098"/>
          </a:xfrm>
          <a:prstGeom prst="rect">
            <a:avLst/>
          </a:prstGeom>
          <a:ln algn="ctr"/>
        </p:spPr>
        <p:txBody>
          <a:bodyPr lIns="0" tIns="0" rIns="0" bIns="0" anchor="ctr" anchorCtr="0"/>
          <a:lstStyle>
            <a:lvl1pPr marL="0" indent="0">
              <a:buClrTx/>
              <a:buFontTx/>
              <a:buNone/>
              <a:defRPr sz="2398" i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Subtitle Goes Here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55265" y="479473"/>
            <a:ext cx="3298265" cy="1099423"/>
          </a:xfrm>
          <a:prstGeom prst="rect">
            <a:avLst/>
          </a:prstGeom>
        </p:spPr>
      </p:pic>
      <p:sp>
        <p:nvSpPr>
          <p:cNvPr id="16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167998" y="5552643"/>
            <a:ext cx="5391150" cy="32745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b="1" baseline="0"/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1167998" y="5870143"/>
            <a:ext cx="5391150" cy="32745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b="0" baseline="0"/>
            </a:lvl1pPr>
          </a:lstStyle>
          <a:p>
            <a:pPr lvl="0"/>
            <a:r>
              <a:rPr lang="en-US"/>
              <a:t>Speaker Title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1167998" y="6195812"/>
            <a:ext cx="5391150" cy="327457"/>
          </a:xfrm>
        </p:spPr>
        <p:txBody>
          <a:bodyPr anchor="t">
            <a:noAutofit/>
          </a:bodyPr>
          <a:lstStyle>
            <a:lvl1pPr marL="0" indent="0" algn="l">
              <a:buNone/>
              <a:defRPr sz="1800" b="0" baseline="0"/>
            </a:lvl1pPr>
          </a:lstStyle>
          <a:p>
            <a:pPr lvl="0"/>
            <a:r>
              <a:rPr lang="en-US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26493792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1" orient="horz" pos="1162">
          <p15:clr>
            <a:srgbClr val="FBAE40"/>
          </p15:clr>
        </p15:guide>
        <p15:guide id="22" pos="3839">
          <p15:clr>
            <a:srgbClr val="FBAE40"/>
          </p15:clr>
        </p15:guide>
        <p15:guide id="23" orient="horz" pos="3952">
          <p15:clr>
            <a:srgbClr val="FBAE40"/>
          </p15:clr>
        </p15:guide>
        <p15:guide id="24" pos="800">
          <p15:clr>
            <a:srgbClr val="FBAE40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auto">
          <a:xfrm>
            <a:off x="-29142" y="-95692"/>
            <a:ext cx="12188825" cy="6961364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392" tIns="45696" rIns="91392" bIns="45696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3852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Pct val="130000"/>
              <a:buFontTx/>
              <a:buNone/>
              <a:tabLst/>
            </a:pPr>
            <a:endParaRPr kumimoji="0" lang="en-US" sz="2398" b="0" i="1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24216" y="1872352"/>
            <a:ext cx="6555592" cy="1200329"/>
          </a:xfrm>
          <a:prstGeom prst="rect">
            <a:avLst/>
          </a:prstGeom>
        </p:spPr>
        <p:txBody>
          <a:bodyPr anchor="t"/>
          <a:lstStyle>
            <a:lvl1pPr>
              <a:defRPr sz="3998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9711" y="255589"/>
            <a:ext cx="2500315" cy="83343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0551" y="3870649"/>
            <a:ext cx="7788275" cy="300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5161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573">
          <p15:clr>
            <a:srgbClr val="FBAE40"/>
          </p15:clr>
        </p15:guide>
        <p15:guide id="3" orient="horz" pos="1162">
          <p15:clr>
            <a:srgbClr val="FBAE4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8577"/>
            <a:ext cx="9972675" cy="692902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39711" y="255589"/>
            <a:ext cx="2500315" cy="833439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795338" y="2828839"/>
            <a:ext cx="6555592" cy="1200329"/>
          </a:xfrm>
          <a:prstGeom prst="rect">
            <a:avLst/>
          </a:prstGeom>
        </p:spPr>
        <p:txBody>
          <a:bodyPr anchor="t"/>
          <a:lstStyle>
            <a:lvl1pPr>
              <a:defRPr sz="3998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395970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9" orient="horz" pos="2160">
          <p15:clr>
            <a:srgbClr val="FBAE40"/>
          </p15:clr>
        </p15:guide>
        <p15:guide id="10" pos="573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57815" y="488362"/>
            <a:ext cx="10948387" cy="590931"/>
          </a:xfrm>
          <a:prstGeom prst="rect">
            <a:avLst/>
          </a:prstGeom>
        </p:spPr>
        <p:txBody>
          <a:bodyPr/>
          <a:lstStyle>
            <a:lvl1pPr>
              <a:defRPr sz="3598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7814" y="1200154"/>
            <a:ext cx="10948386" cy="51720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rgbClr val="5CE500"/>
              </a:buClr>
              <a:defRPr sz="2800"/>
            </a:lvl1pPr>
            <a:lvl2pPr>
              <a:buClr>
                <a:srgbClr val="5CE500"/>
              </a:buClr>
              <a:defRPr sz="2400"/>
            </a:lvl2pPr>
            <a:lvl3pPr>
              <a:buClr>
                <a:srgbClr val="5CE500"/>
              </a:buClr>
              <a:defRPr sz="2000"/>
            </a:lvl3pPr>
            <a:lvl4pPr>
              <a:buClr>
                <a:srgbClr val="5CE500"/>
              </a:buClr>
              <a:defRPr sz="1800"/>
            </a:lvl4pPr>
            <a:lvl5pPr>
              <a:buClr>
                <a:schemeClr val="accent2"/>
              </a:buCl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6899200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7" orient="horz" pos="2160">
          <p15:clr>
            <a:srgbClr val="FBAE40"/>
          </p15:clr>
        </p15:guide>
        <p15:guide id="8" pos="3839">
          <p15:clr>
            <a:srgbClr val="FBAE4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dient T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893"/>
            <a:ext cx="12188825" cy="6856214"/>
          </a:xfrm>
          <a:prstGeom prst="rect">
            <a:avLst/>
          </a:prstGeom>
        </p:spPr>
      </p:pic>
      <p:sp>
        <p:nvSpPr>
          <p:cNvPr id="7" name="Rectangle 5"/>
          <p:cNvSpPr>
            <a:spLocks noChangeArrowheads="1"/>
          </p:cNvSpPr>
          <p:nvPr/>
        </p:nvSpPr>
        <p:spPr bwMode="black">
          <a:xfrm>
            <a:off x="4246150" y="6621282"/>
            <a:ext cx="3696525" cy="1077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pPr algn="l" eaLnBrk="0" hangingPunct="0">
              <a:buSzTx/>
              <a:defRPr/>
            </a:pPr>
            <a:r>
              <a:rPr lang="en-US" sz="700" i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© 2017 Progress Software Corporation and/or its subsidiaries or affiliates. All rights reserved.</a:t>
            </a:r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black">
          <a:xfrm>
            <a:off x="4246150" y="6621282"/>
            <a:ext cx="3696525" cy="1077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pPr algn="l" eaLnBrk="0" hangingPunct="0">
              <a:buSzTx/>
              <a:defRPr/>
            </a:pPr>
            <a:r>
              <a:rPr lang="en-US" sz="700" i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© 2017 Progress Software Corporation and/or its subsidiaries or affiliates. All rights reserved.</a:t>
            </a:r>
          </a:p>
        </p:txBody>
      </p:sp>
      <p:sp>
        <p:nvSpPr>
          <p:cNvPr id="19" name="Text Placeholder 14"/>
          <p:cNvSpPr>
            <a:spLocks noGrp="1"/>
          </p:cNvSpPr>
          <p:nvPr>
            <p:ph type="body" sz="quarter" idx="10" hasCustomPrompt="1"/>
          </p:nvPr>
        </p:nvSpPr>
        <p:spPr>
          <a:xfrm>
            <a:off x="2312986" y="2886286"/>
            <a:ext cx="7562852" cy="568114"/>
          </a:xfrm>
        </p:spPr>
        <p:txBody>
          <a:bodyPr>
            <a:no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  <a:lvl2pPr marL="456926" indent="0" algn="ctr">
              <a:buNone/>
              <a:defRPr/>
            </a:lvl2pPr>
            <a:lvl3pPr marL="913852" indent="0" algn="ctr">
              <a:buNone/>
              <a:defRPr/>
            </a:lvl3pPr>
            <a:lvl4pPr marL="1370778" indent="0" algn="ctr">
              <a:buNone/>
              <a:defRPr/>
            </a:lvl4pPr>
            <a:lvl5pPr marL="1827704" indent="0" algn="ctr">
              <a:buNone/>
              <a:defRPr/>
            </a:lvl5pPr>
          </a:lstStyle>
          <a:p>
            <a:pPr lvl="0"/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27370410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dient Teal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893"/>
            <a:ext cx="12188825" cy="6856214"/>
          </a:xfrm>
          <a:prstGeom prst="rect">
            <a:avLst/>
          </a:prstGeom>
        </p:spPr>
      </p:pic>
      <p:sp>
        <p:nvSpPr>
          <p:cNvPr id="8" name="Rectangle 7"/>
          <p:cNvSpPr>
            <a:spLocks noChangeArrowheads="1"/>
          </p:cNvSpPr>
          <p:nvPr/>
        </p:nvSpPr>
        <p:spPr bwMode="black">
          <a:xfrm>
            <a:off x="4246150" y="6621282"/>
            <a:ext cx="3696525" cy="1077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pPr algn="l" eaLnBrk="0" hangingPunct="0">
              <a:buSzTx/>
              <a:defRPr/>
            </a:pPr>
            <a:r>
              <a:rPr lang="en-US" sz="700" i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© 2019 Progress Software Corporation and/or its subsidiaries or affiliates. All rights reserved.</a:t>
            </a:r>
          </a:p>
        </p:txBody>
      </p:sp>
      <p:sp>
        <p:nvSpPr>
          <p:cNvPr id="12" name="Text Placeholder 14"/>
          <p:cNvSpPr>
            <a:spLocks noGrp="1"/>
          </p:cNvSpPr>
          <p:nvPr>
            <p:ph type="body" sz="quarter" idx="10" hasCustomPrompt="1"/>
          </p:nvPr>
        </p:nvSpPr>
        <p:spPr>
          <a:xfrm>
            <a:off x="2312986" y="2886286"/>
            <a:ext cx="7562852" cy="568114"/>
          </a:xfrm>
        </p:spPr>
        <p:txBody>
          <a:bodyPr>
            <a:no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  <a:lvl2pPr marL="456926" indent="0" algn="ctr">
              <a:buNone/>
              <a:defRPr/>
            </a:lvl2pPr>
            <a:lvl3pPr marL="913852" indent="0" algn="ctr">
              <a:buNone/>
              <a:defRPr/>
            </a:lvl3pPr>
            <a:lvl4pPr marL="1370778" indent="0" algn="ctr">
              <a:buNone/>
              <a:defRPr/>
            </a:lvl4pPr>
            <a:lvl5pPr marL="1827704" indent="0" algn="ctr">
              <a:buNone/>
              <a:defRPr/>
            </a:lvl5pPr>
          </a:lstStyle>
          <a:p>
            <a:pPr lvl="0"/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56399370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dient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2" y="25400"/>
            <a:ext cx="12188825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392" tIns="45696" rIns="91392" bIns="45696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3852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Pct val="130000"/>
              <a:buFontTx/>
              <a:buNone/>
              <a:tabLst/>
            </a:pPr>
            <a:endParaRPr kumimoji="0" lang="en-US" sz="2398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" y="4"/>
            <a:ext cx="12188825" cy="5075939"/>
          </a:xfrm>
          <a:prstGeom prst="rect">
            <a:avLst/>
          </a:prstGeom>
        </p:spPr>
      </p:pic>
      <p:sp>
        <p:nvSpPr>
          <p:cNvPr id="16" name="Triangle 7"/>
          <p:cNvSpPr/>
          <p:nvPr userDrawn="1"/>
        </p:nvSpPr>
        <p:spPr bwMode="auto">
          <a:xfrm>
            <a:off x="7784658" y="4381017"/>
            <a:ext cx="4404167" cy="2476983"/>
          </a:xfrm>
          <a:custGeom>
            <a:avLst/>
            <a:gdLst>
              <a:gd name="connsiteX0" fmla="*/ 0 w 3090440"/>
              <a:gd name="connsiteY0" fmla="*/ 2812648 h 2812648"/>
              <a:gd name="connsiteX1" fmla="*/ 1545220 w 3090440"/>
              <a:gd name="connsiteY1" fmla="*/ 0 h 2812648"/>
              <a:gd name="connsiteX2" fmla="*/ 3090440 w 3090440"/>
              <a:gd name="connsiteY2" fmla="*/ 2812648 h 2812648"/>
              <a:gd name="connsiteX3" fmla="*/ 0 w 3090440"/>
              <a:gd name="connsiteY3" fmla="*/ 2812648 h 2812648"/>
              <a:gd name="connsiteX0" fmla="*/ 0 w 3177251"/>
              <a:gd name="connsiteY0" fmla="*/ 2442258 h 2442258"/>
              <a:gd name="connsiteX1" fmla="*/ 3177251 w 3177251"/>
              <a:gd name="connsiteY1" fmla="*/ 0 h 2442258"/>
              <a:gd name="connsiteX2" fmla="*/ 3090440 w 3177251"/>
              <a:gd name="connsiteY2" fmla="*/ 2442258 h 2442258"/>
              <a:gd name="connsiteX3" fmla="*/ 0 w 3177251"/>
              <a:gd name="connsiteY3" fmla="*/ 2442258 h 2442258"/>
              <a:gd name="connsiteX0" fmla="*/ 0 w 3536066"/>
              <a:gd name="connsiteY0" fmla="*/ 2488557 h 2488557"/>
              <a:gd name="connsiteX1" fmla="*/ 3536066 w 3536066"/>
              <a:gd name="connsiteY1" fmla="*/ 0 h 2488557"/>
              <a:gd name="connsiteX2" fmla="*/ 3449255 w 3536066"/>
              <a:gd name="connsiteY2" fmla="*/ 2442258 h 2488557"/>
              <a:gd name="connsiteX3" fmla="*/ 0 w 3536066"/>
              <a:gd name="connsiteY3" fmla="*/ 2488557 h 2488557"/>
              <a:gd name="connsiteX0" fmla="*/ 0 w 4265271"/>
              <a:gd name="connsiteY0" fmla="*/ 2338086 h 2338086"/>
              <a:gd name="connsiteX1" fmla="*/ 4265271 w 4265271"/>
              <a:gd name="connsiteY1" fmla="*/ 0 h 2338086"/>
              <a:gd name="connsiteX2" fmla="*/ 3449255 w 4265271"/>
              <a:gd name="connsiteY2" fmla="*/ 2291787 h 2338086"/>
              <a:gd name="connsiteX3" fmla="*/ 0 w 4265271"/>
              <a:gd name="connsiteY3" fmla="*/ 2338086 h 2338086"/>
              <a:gd name="connsiteX0" fmla="*/ 0 w 4334719"/>
              <a:gd name="connsiteY0" fmla="*/ 2453833 h 2453833"/>
              <a:gd name="connsiteX1" fmla="*/ 4334719 w 4334719"/>
              <a:gd name="connsiteY1" fmla="*/ 0 h 2453833"/>
              <a:gd name="connsiteX2" fmla="*/ 3449255 w 4334719"/>
              <a:gd name="connsiteY2" fmla="*/ 2407534 h 2453833"/>
              <a:gd name="connsiteX3" fmla="*/ 0 w 4334719"/>
              <a:gd name="connsiteY3" fmla="*/ 2453833 h 2453833"/>
              <a:gd name="connsiteX0" fmla="*/ 0 w 4334719"/>
              <a:gd name="connsiteY0" fmla="*/ 2453833 h 2465408"/>
              <a:gd name="connsiteX1" fmla="*/ 4334719 w 4334719"/>
              <a:gd name="connsiteY1" fmla="*/ 0 h 2465408"/>
              <a:gd name="connsiteX2" fmla="*/ 4282632 w 4334719"/>
              <a:gd name="connsiteY2" fmla="*/ 2465408 h 2465408"/>
              <a:gd name="connsiteX3" fmla="*/ 0 w 4334719"/>
              <a:gd name="connsiteY3" fmla="*/ 2453833 h 2465408"/>
              <a:gd name="connsiteX0" fmla="*/ 0 w 4334719"/>
              <a:gd name="connsiteY0" fmla="*/ 2453833 h 2465408"/>
              <a:gd name="connsiteX1" fmla="*/ 4334719 w 4334719"/>
              <a:gd name="connsiteY1" fmla="*/ 0 h 2465408"/>
              <a:gd name="connsiteX2" fmla="*/ 4328930 w 4334719"/>
              <a:gd name="connsiteY2" fmla="*/ 2465408 h 2465408"/>
              <a:gd name="connsiteX3" fmla="*/ 0 w 4334719"/>
              <a:gd name="connsiteY3" fmla="*/ 2453833 h 2465408"/>
              <a:gd name="connsiteX0" fmla="*/ 0 w 4404167"/>
              <a:gd name="connsiteY0" fmla="*/ 2476983 h 2476983"/>
              <a:gd name="connsiteX1" fmla="*/ 4404167 w 4404167"/>
              <a:gd name="connsiteY1" fmla="*/ 0 h 2476983"/>
              <a:gd name="connsiteX2" fmla="*/ 4398378 w 4404167"/>
              <a:gd name="connsiteY2" fmla="*/ 2465408 h 2476983"/>
              <a:gd name="connsiteX3" fmla="*/ 0 w 4404167"/>
              <a:gd name="connsiteY3" fmla="*/ 2476983 h 2476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04167" h="2476983">
                <a:moveTo>
                  <a:pt x="0" y="2476983"/>
                </a:moveTo>
                <a:lnTo>
                  <a:pt x="4404167" y="0"/>
                </a:lnTo>
                <a:cubicBezTo>
                  <a:pt x="4402237" y="821803"/>
                  <a:pt x="4400308" y="1643605"/>
                  <a:pt x="4398378" y="2465408"/>
                </a:cubicBezTo>
                <a:lnTo>
                  <a:pt x="0" y="2476983"/>
                </a:lnTo>
                <a:close/>
              </a:path>
            </a:pathLst>
          </a:custGeom>
          <a:gradFill flip="none" rotWithShape="1">
            <a:gsLst>
              <a:gs pos="43000">
                <a:srgbClr val="484D50">
                  <a:alpha val="21000"/>
                </a:srgbClr>
              </a:gs>
              <a:gs pos="0">
                <a:srgbClr val="484D50">
                  <a:alpha val="0"/>
                </a:srgbClr>
              </a:gs>
              <a:gs pos="66000">
                <a:srgbClr val="484D50">
                  <a:alpha val="37000"/>
                </a:srgbClr>
              </a:gs>
            </a:gsLst>
            <a:path path="circle">
              <a:fillToRect l="100000" t="100000"/>
            </a:path>
            <a:tileRect r="-100000" b="-100000"/>
          </a:gra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Pct val="130000"/>
              <a:buFontTx/>
              <a:buNone/>
              <a:tabLst/>
            </a:pPr>
            <a:endParaRPr kumimoji="0" lang="en-US" sz="2400" b="0" i="1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" name="Rectangle 5"/>
          <p:cNvSpPr>
            <a:spLocks noChangeArrowheads="1"/>
          </p:cNvSpPr>
          <p:nvPr/>
        </p:nvSpPr>
        <p:spPr bwMode="black">
          <a:xfrm>
            <a:off x="4246150" y="6621282"/>
            <a:ext cx="3696525" cy="1077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pPr algn="l" eaLnBrk="0" hangingPunct="0">
              <a:buSzTx/>
              <a:defRPr/>
            </a:pPr>
            <a:r>
              <a:rPr lang="en-US" sz="700" i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© 2019 Progress Software Corporation and/or its subsidiaries or affiliates. All rights reserved.</a:t>
            </a:r>
          </a:p>
        </p:txBody>
      </p:sp>
      <p:sp>
        <p:nvSpPr>
          <p:cNvPr id="26" name="Text Placeholder 14"/>
          <p:cNvSpPr>
            <a:spLocks noGrp="1"/>
          </p:cNvSpPr>
          <p:nvPr>
            <p:ph type="body" sz="quarter" idx="10" hasCustomPrompt="1"/>
          </p:nvPr>
        </p:nvSpPr>
        <p:spPr>
          <a:xfrm>
            <a:off x="2312986" y="2886286"/>
            <a:ext cx="7562852" cy="568114"/>
          </a:xfrm>
        </p:spPr>
        <p:txBody>
          <a:bodyPr>
            <a:no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  <a:lvl2pPr marL="456926" indent="0" algn="ctr">
              <a:buNone/>
              <a:defRPr/>
            </a:lvl2pPr>
            <a:lvl3pPr marL="913852" indent="0" algn="ctr">
              <a:buNone/>
              <a:defRPr/>
            </a:lvl3pPr>
            <a:lvl4pPr marL="1370778" indent="0" algn="ctr">
              <a:buNone/>
              <a:defRPr/>
            </a:lvl4pPr>
            <a:lvl5pPr marL="1827704" indent="0" algn="ctr">
              <a:buNone/>
              <a:defRPr/>
            </a:lvl5pPr>
          </a:lstStyle>
          <a:p>
            <a:pPr lvl="0"/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81813789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57815" y="488362"/>
            <a:ext cx="10948387" cy="590931"/>
          </a:xfrm>
          <a:prstGeom prst="rect">
            <a:avLst/>
          </a:prstGeom>
        </p:spPr>
        <p:txBody>
          <a:bodyPr/>
          <a:lstStyle>
            <a:lvl1pPr>
              <a:defRPr sz="3598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7814" y="1200154"/>
            <a:ext cx="10948386" cy="51720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rgbClr val="5CE500"/>
              </a:buClr>
              <a:defRPr sz="2800"/>
            </a:lvl1pPr>
            <a:lvl2pPr>
              <a:buClr>
                <a:srgbClr val="5CE500"/>
              </a:buClr>
              <a:defRPr sz="2400"/>
            </a:lvl2pPr>
            <a:lvl3pPr>
              <a:buClr>
                <a:srgbClr val="5CE500"/>
              </a:buClr>
              <a:defRPr sz="2000"/>
            </a:lvl3pPr>
            <a:lvl4pPr>
              <a:buClr>
                <a:srgbClr val="5CE500"/>
              </a:buClr>
              <a:defRPr sz="1800"/>
            </a:lvl4pPr>
            <a:lvl5pPr>
              <a:buClr>
                <a:schemeClr val="accent2"/>
              </a:buCl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603300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7" orient="horz" pos="2160">
          <p15:clr>
            <a:srgbClr val="FBAE40"/>
          </p15:clr>
        </p15:guide>
        <p15:guide id="8" pos="3839">
          <p15:clr>
            <a:srgbClr val="FBAE40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7814" y="1200154"/>
            <a:ext cx="10948388" cy="517207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ts val="2100"/>
              </a:spcBef>
              <a:buClr>
                <a:srgbClr val="5CE500"/>
              </a:buClr>
              <a:buFontTx/>
              <a:buNone/>
              <a:defRPr sz="2400">
                <a:solidFill>
                  <a:schemeClr val="tx1"/>
                </a:solidFill>
              </a:defRPr>
            </a:lvl1pPr>
            <a:lvl2pPr marL="456926" indent="0">
              <a:buClr>
                <a:srgbClr val="5CE500"/>
              </a:buClr>
              <a:buFontTx/>
              <a:buNone/>
              <a:defRPr sz="2000">
                <a:solidFill>
                  <a:srgbClr val="4B4E52"/>
                </a:solidFill>
              </a:defRPr>
            </a:lvl2pPr>
            <a:lvl3pPr marL="913852" indent="0">
              <a:buClr>
                <a:srgbClr val="5CE500"/>
              </a:buClr>
              <a:buFontTx/>
              <a:buNone/>
              <a:defRPr sz="2000">
                <a:solidFill>
                  <a:srgbClr val="4B4E52"/>
                </a:solidFill>
              </a:defRPr>
            </a:lvl3pPr>
            <a:lvl4pPr marL="1370778" indent="0">
              <a:buClr>
                <a:srgbClr val="5CE500"/>
              </a:buClr>
              <a:buFontTx/>
              <a:buNone/>
              <a:defRPr sz="1800">
                <a:solidFill>
                  <a:srgbClr val="4B4E52"/>
                </a:solidFill>
              </a:defRPr>
            </a:lvl4pPr>
            <a:lvl5pPr>
              <a:buClr>
                <a:srgbClr val="5CE500"/>
              </a:buCl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57815" y="488362"/>
            <a:ext cx="10948387" cy="590931"/>
          </a:xfrm>
          <a:prstGeom prst="rect">
            <a:avLst/>
          </a:prstGeom>
        </p:spPr>
        <p:txBody>
          <a:bodyPr/>
          <a:lstStyle>
            <a:lvl1pPr>
              <a:defRPr sz="3598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711231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46">
          <p15:clr>
            <a:srgbClr val="FBAE40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57815" y="488362"/>
            <a:ext cx="10948387" cy="590931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557814" y="1200154"/>
            <a:ext cx="10948386" cy="517207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en-US" sz="2798"/>
              <a:t>Edit Master text styles</a:t>
            </a:r>
          </a:p>
          <a:p>
            <a:pPr lvl="1"/>
            <a:r>
              <a:rPr lang="en-US" sz="2798"/>
              <a:t>Second level</a:t>
            </a:r>
          </a:p>
          <a:p>
            <a:pPr lvl="2"/>
            <a:r>
              <a:rPr lang="en-US" sz="2798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8153688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37">
          <p15:clr>
            <a:srgbClr val="FBAE40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7813" y="1200150"/>
            <a:ext cx="5385514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998" b="1">
                <a:solidFill>
                  <a:schemeClr val="tx1"/>
                </a:solidFill>
              </a:defRPr>
            </a:lvl1pPr>
            <a:lvl2pPr marL="456926" indent="0">
              <a:buNone/>
              <a:defRPr sz="1998" b="1"/>
            </a:lvl2pPr>
            <a:lvl3pPr marL="913852" indent="0">
              <a:buNone/>
              <a:defRPr sz="1798" b="1"/>
            </a:lvl3pPr>
            <a:lvl4pPr marL="1370778" indent="0">
              <a:buNone/>
              <a:defRPr sz="1600" b="1"/>
            </a:lvl4pPr>
            <a:lvl5pPr marL="1827703" indent="0">
              <a:buNone/>
              <a:defRPr sz="1600" b="1"/>
            </a:lvl5pPr>
            <a:lvl6pPr marL="2284628" indent="0">
              <a:buNone/>
              <a:defRPr sz="1600" b="1"/>
            </a:lvl6pPr>
            <a:lvl7pPr marL="2741554" indent="0">
              <a:buNone/>
              <a:defRPr sz="1600" b="1"/>
            </a:lvl7pPr>
            <a:lvl8pPr marL="3198480" indent="0">
              <a:buNone/>
              <a:defRPr sz="1600" b="1"/>
            </a:lvl8pPr>
            <a:lvl9pPr marL="3655406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7813" y="1991189"/>
            <a:ext cx="5385514" cy="4238369"/>
          </a:xfrm>
          <a:prstGeom prst="rect">
            <a:avLst/>
          </a:prstGeom>
        </p:spPr>
        <p:txBody>
          <a:bodyPr>
            <a:noAutofit/>
          </a:bodyPr>
          <a:lstStyle>
            <a:lvl1pPr>
              <a:buClr>
                <a:srgbClr val="5CE500"/>
              </a:buClr>
              <a:defRPr sz="2400">
                <a:solidFill>
                  <a:schemeClr val="tx1"/>
                </a:solidFill>
              </a:defRPr>
            </a:lvl1pPr>
            <a:lvl2pPr>
              <a:buClr>
                <a:srgbClr val="5CE500"/>
              </a:buClr>
              <a:defRPr sz="2000">
                <a:solidFill>
                  <a:schemeClr val="tx1"/>
                </a:solidFill>
              </a:defRPr>
            </a:lvl2pPr>
            <a:lvl3pPr>
              <a:buClr>
                <a:srgbClr val="5CE500"/>
              </a:buClr>
              <a:defRPr sz="1800">
                <a:solidFill>
                  <a:schemeClr val="tx1"/>
                </a:solidFill>
              </a:defRPr>
            </a:lvl3pPr>
            <a:lvl4pPr>
              <a:buClr>
                <a:srgbClr val="5CE500"/>
              </a:buClr>
              <a:defRPr sz="1800">
                <a:solidFill>
                  <a:schemeClr val="tx1"/>
                </a:solidFill>
              </a:defRPr>
            </a:lvl4pPr>
            <a:lvl5pPr>
              <a:buClr>
                <a:srgbClr val="5CE500"/>
              </a:buCl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1754" y="1200150"/>
            <a:ext cx="5387630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998" b="1">
                <a:solidFill>
                  <a:schemeClr val="tx1"/>
                </a:solidFill>
              </a:defRPr>
            </a:lvl1pPr>
            <a:lvl2pPr marL="456926" indent="0">
              <a:buNone/>
              <a:defRPr sz="1998" b="1"/>
            </a:lvl2pPr>
            <a:lvl3pPr marL="913852" indent="0">
              <a:buNone/>
              <a:defRPr sz="1798" b="1"/>
            </a:lvl3pPr>
            <a:lvl4pPr marL="1370778" indent="0">
              <a:buNone/>
              <a:defRPr sz="1600" b="1"/>
            </a:lvl4pPr>
            <a:lvl5pPr marL="1827703" indent="0">
              <a:buNone/>
              <a:defRPr sz="1600" b="1"/>
            </a:lvl5pPr>
            <a:lvl6pPr marL="2284628" indent="0">
              <a:buNone/>
              <a:defRPr sz="1600" b="1"/>
            </a:lvl6pPr>
            <a:lvl7pPr marL="2741554" indent="0">
              <a:buNone/>
              <a:defRPr sz="1600" b="1"/>
            </a:lvl7pPr>
            <a:lvl8pPr marL="3198480" indent="0">
              <a:buNone/>
              <a:defRPr sz="1600" b="1"/>
            </a:lvl8pPr>
            <a:lvl9pPr marL="3655406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1754" y="1991189"/>
            <a:ext cx="5387630" cy="4238369"/>
          </a:xfrm>
          <a:prstGeom prst="rect">
            <a:avLst/>
          </a:prstGeom>
        </p:spPr>
        <p:txBody>
          <a:bodyPr>
            <a:noAutofit/>
          </a:bodyPr>
          <a:lstStyle>
            <a:lvl1pPr>
              <a:buClr>
                <a:srgbClr val="5CE500"/>
              </a:buClr>
              <a:defRPr sz="2400">
                <a:solidFill>
                  <a:schemeClr val="tx1"/>
                </a:solidFill>
              </a:defRPr>
            </a:lvl1pPr>
            <a:lvl2pPr>
              <a:buClr>
                <a:srgbClr val="5CE500"/>
              </a:buClr>
              <a:defRPr sz="2000">
                <a:solidFill>
                  <a:schemeClr val="tx1"/>
                </a:solidFill>
              </a:defRPr>
            </a:lvl2pPr>
            <a:lvl3pPr>
              <a:buClr>
                <a:srgbClr val="5CE500"/>
              </a:buClr>
              <a:defRPr sz="1800">
                <a:solidFill>
                  <a:schemeClr val="tx1"/>
                </a:solidFill>
              </a:defRPr>
            </a:lvl3pPr>
            <a:lvl4pPr>
              <a:buClr>
                <a:srgbClr val="5CE500"/>
              </a:buClr>
              <a:defRPr sz="1800">
                <a:solidFill>
                  <a:schemeClr val="tx1"/>
                </a:solidFill>
              </a:defRPr>
            </a:lvl4pPr>
            <a:lvl5pPr>
              <a:buClr>
                <a:srgbClr val="5CE500"/>
              </a:buCl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557815" y="488362"/>
            <a:ext cx="10948387" cy="590931"/>
          </a:xfrm>
          <a:prstGeom prst="rect">
            <a:avLst/>
          </a:prstGeom>
        </p:spPr>
        <p:txBody>
          <a:bodyPr/>
          <a:lstStyle>
            <a:lvl1pPr>
              <a:defRPr sz="3598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14350009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557815" y="488362"/>
            <a:ext cx="10948387" cy="590931"/>
          </a:xfrm>
          <a:prstGeom prst="rect">
            <a:avLst/>
          </a:prstGeom>
        </p:spPr>
        <p:txBody>
          <a:bodyPr/>
          <a:lstStyle>
            <a:lvl1pPr>
              <a:defRPr sz="3598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53583532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- no tex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86703600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Devic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2759" y="1200150"/>
            <a:ext cx="6527800" cy="5511800"/>
          </a:xfrm>
          <a:prstGeom prst="rect">
            <a:avLst/>
          </a:prstGeom>
        </p:spPr>
      </p:pic>
      <p:sp>
        <p:nvSpPr>
          <p:cNvPr id="11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6389644" y="1475610"/>
            <a:ext cx="5894029" cy="3324085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57815" y="488362"/>
            <a:ext cx="10948387" cy="590931"/>
          </a:xfrm>
          <a:prstGeom prst="rect">
            <a:avLst/>
          </a:prstGeom>
        </p:spPr>
        <p:txBody>
          <a:bodyPr/>
          <a:lstStyle>
            <a:lvl1pPr>
              <a:defRPr sz="3598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557814" y="1200154"/>
            <a:ext cx="5514944" cy="5172075"/>
          </a:xfrm>
          <a:prstGeom prst="rect">
            <a:avLst/>
          </a:prstGeom>
        </p:spPr>
        <p:txBody>
          <a:bodyPr>
            <a:noAutofit/>
          </a:bodyPr>
          <a:lstStyle>
            <a:lvl1pPr>
              <a:buClr>
                <a:srgbClr val="5CE500"/>
              </a:buClr>
              <a:defRPr sz="2400">
                <a:solidFill>
                  <a:schemeClr val="tx1"/>
                </a:solidFill>
              </a:defRPr>
            </a:lvl1pPr>
            <a:lvl2pPr>
              <a:buClr>
                <a:srgbClr val="5CE500"/>
              </a:buClr>
              <a:defRPr sz="2000">
                <a:solidFill>
                  <a:schemeClr val="tx1"/>
                </a:solidFill>
              </a:defRPr>
            </a:lvl2pPr>
            <a:lvl3pPr>
              <a:buClr>
                <a:srgbClr val="5CE500"/>
              </a:buClr>
              <a:defRPr sz="2000">
                <a:solidFill>
                  <a:schemeClr val="tx1"/>
                </a:solidFill>
              </a:defRPr>
            </a:lvl3pPr>
            <a:lvl4pPr>
              <a:buClr>
                <a:srgbClr val="5CE500"/>
              </a:buClr>
              <a:defRPr sz="1800">
                <a:solidFill>
                  <a:schemeClr val="tx1"/>
                </a:solidFill>
              </a:defRPr>
            </a:lvl4pPr>
            <a:lvl5pPr>
              <a:buClr>
                <a:srgbClr val="FFC000"/>
              </a:buCl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2759" y="1200150"/>
            <a:ext cx="6527800" cy="5511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2759" y="1200150"/>
            <a:ext cx="6527800" cy="55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6662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0F19F-D8E0-4FF2-800D-4F284C5DD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179351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Devic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5109" y="1231900"/>
            <a:ext cx="7124700" cy="4394200"/>
          </a:xfrm>
          <a:prstGeom prst="rect">
            <a:avLst/>
          </a:prstGeom>
        </p:spPr>
      </p:pic>
      <p:sp>
        <p:nvSpPr>
          <p:cNvPr id="11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6948525" y="1538230"/>
            <a:ext cx="5217868" cy="3301749"/>
          </a:xfrm>
          <a:prstGeom prst="rect">
            <a:avLst/>
          </a:prstGeom>
        </p:spPr>
        <p:txBody>
          <a:bodyPr/>
          <a:lstStyle>
            <a:lvl1pPr>
              <a:defRPr baseline="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57815" y="488362"/>
            <a:ext cx="10948387" cy="590931"/>
          </a:xfrm>
          <a:prstGeom prst="rect">
            <a:avLst/>
          </a:prstGeom>
        </p:spPr>
        <p:txBody>
          <a:bodyPr/>
          <a:lstStyle>
            <a:lvl1pPr>
              <a:defRPr sz="3598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557814" y="1200154"/>
            <a:ext cx="5514944" cy="5172075"/>
          </a:xfrm>
          <a:prstGeom prst="rect">
            <a:avLst/>
          </a:prstGeom>
        </p:spPr>
        <p:txBody>
          <a:bodyPr>
            <a:noAutofit/>
          </a:bodyPr>
          <a:lstStyle>
            <a:lvl1pPr>
              <a:buClr>
                <a:srgbClr val="5CE500"/>
              </a:buClr>
              <a:defRPr sz="2400">
                <a:solidFill>
                  <a:schemeClr val="tx1"/>
                </a:solidFill>
              </a:defRPr>
            </a:lvl1pPr>
            <a:lvl2pPr>
              <a:buClr>
                <a:srgbClr val="5CE500"/>
              </a:buClr>
              <a:defRPr sz="2000">
                <a:solidFill>
                  <a:schemeClr val="tx1"/>
                </a:solidFill>
              </a:defRPr>
            </a:lvl2pPr>
            <a:lvl3pPr>
              <a:buClr>
                <a:srgbClr val="5CE500"/>
              </a:buClr>
              <a:defRPr sz="2000">
                <a:solidFill>
                  <a:schemeClr val="tx1"/>
                </a:solidFill>
              </a:defRPr>
            </a:lvl3pPr>
            <a:lvl4pPr>
              <a:buClr>
                <a:srgbClr val="5CE500"/>
              </a:buClr>
              <a:defRPr sz="1800">
                <a:solidFill>
                  <a:schemeClr val="tx1"/>
                </a:solidFill>
              </a:defRPr>
            </a:lvl4pPr>
            <a:lvl5pPr>
              <a:buClr>
                <a:srgbClr val="FFC000"/>
              </a:buCl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5109" y="1231900"/>
            <a:ext cx="7124700" cy="4394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5109" y="1231900"/>
            <a:ext cx="7124700" cy="439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820152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Devic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8947" y="1079291"/>
            <a:ext cx="3937255" cy="5439329"/>
          </a:xfrm>
          <a:prstGeom prst="rect">
            <a:avLst/>
          </a:prstGeom>
        </p:spPr>
      </p:pic>
      <p:sp>
        <p:nvSpPr>
          <p:cNvPr id="11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8094391" y="1643308"/>
            <a:ext cx="2989882" cy="394615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57815" y="488362"/>
            <a:ext cx="10948387" cy="590931"/>
          </a:xfrm>
          <a:prstGeom prst="rect">
            <a:avLst/>
          </a:prstGeom>
        </p:spPr>
        <p:txBody>
          <a:bodyPr/>
          <a:lstStyle>
            <a:lvl1pPr>
              <a:defRPr sz="3598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557814" y="1200154"/>
            <a:ext cx="5514944" cy="5172075"/>
          </a:xfrm>
          <a:prstGeom prst="rect">
            <a:avLst/>
          </a:prstGeom>
        </p:spPr>
        <p:txBody>
          <a:bodyPr>
            <a:noAutofit/>
          </a:bodyPr>
          <a:lstStyle>
            <a:lvl1pPr>
              <a:buClr>
                <a:srgbClr val="5CE500"/>
              </a:buClr>
              <a:defRPr sz="2400">
                <a:solidFill>
                  <a:schemeClr val="tx1"/>
                </a:solidFill>
              </a:defRPr>
            </a:lvl1pPr>
            <a:lvl2pPr>
              <a:buClr>
                <a:srgbClr val="5CE500"/>
              </a:buClr>
              <a:defRPr sz="2000">
                <a:solidFill>
                  <a:schemeClr val="tx1"/>
                </a:solidFill>
              </a:defRPr>
            </a:lvl2pPr>
            <a:lvl3pPr>
              <a:buClr>
                <a:srgbClr val="5CE500"/>
              </a:buClr>
              <a:defRPr sz="2000">
                <a:solidFill>
                  <a:schemeClr val="tx1"/>
                </a:solidFill>
              </a:defRPr>
            </a:lvl3pPr>
            <a:lvl4pPr>
              <a:buClr>
                <a:srgbClr val="5CE500"/>
              </a:buClr>
              <a:defRPr sz="1800">
                <a:solidFill>
                  <a:schemeClr val="tx1"/>
                </a:solidFill>
              </a:defRPr>
            </a:lvl4pPr>
            <a:lvl5pPr>
              <a:buClr>
                <a:srgbClr val="FFC000"/>
              </a:buClr>
              <a:defRPr sz="1400">
                <a:solidFill>
                  <a:srgbClr val="4B4E5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8947" y="1079291"/>
            <a:ext cx="3937255" cy="543932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8946" y="1079291"/>
            <a:ext cx="3937255" cy="543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360432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ic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8954" y="1038225"/>
            <a:ext cx="2628900" cy="5334000"/>
          </a:xfrm>
          <a:prstGeom prst="rect">
            <a:avLst/>
          </a:prstGeom>
        </p:spPr>
      </p:pic>
      <p:sp>
        <p:nvSpPr>
          <p:cNvPr id="8" name="Picture Placeholder 1"/>
          <p:cNvSpPr>
            <a:spLocks noGrp="1"/>
          </p:cNvSpPr>
          <p:nvPr>
            <p:ph type="pic" sz="quarter" idx="12" hasCustomPrompt="1"/>
          </p:nvPr>
        </p:nvSpPr>
        <p:spPr>
          <a:xfrm>
            <a:off x="8718699" y="1686094"/>
            <a:ext cx="2296633" cy="408290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57815" y="488362"/>
            <a:ext cx="10948387" cy="590931"/>
          </a:xfrm>
          <a:prstGeom prst="rect">
            <a:avLst/>
          </a:prstGeom>
        </p:spPr>
        <p:txBody>
          <a:bodyPr/>
          <a:lstStyle>
            <a:lvl1pPr>
              <a:defRPr sz="3598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557814" y="1200154"/>
            <a:ext cx="5514944" cy="5172075"/>
          </a:xfrm>
          <a:prstGeom prst="rect">
            <a:avLst/>
          </a:prstGeom>
        </p:spPr>
        <p:txBody>
          <a:bodyPr>
            <a:noAutofit/>
          </a:bodyPr>
          <a:lstStyle>
            <a:lvl1pPr>
              <a:buClr>
                <a:srgbClr val="5CE500"/>
              </a:buClr>
              <a:defRPr sz="2400">
                <a:solidFill>
                  <a:schemeClr val="tx1"/>
                </a:solidFill>
              </a:defRPr>
            </a:lvl1pPr>
            <a:lvl2pPr>
              <a:buClr>
                <a:srgbClr val="5CE500"/>
              </a:buClr>
              <a:defRPr sz="2000">
                <a:solidFill>
                  <a:schemeClr val="tx1"/>
                </a:solidFill>
              </a:defRPr>
            </a:lvl2pPr>
            <a:lvl3pPr>
              <a:buClr>
                <a:srgbClr val="5CE500"/>
              </a:buClr>
              <a:defRPr sz="2000">
                <a:solidFill>
                  <a:schemeClr val="tx1"/>
                </a:solidFill>
              </a:defRPr>
            </a:lvl3pPr>
            <a:lvl4pPr>
              <a:buClr>
                <a:srgbClr val="5CE500"/>
              </a:buClr>
              <a:defRPr sz="1800">
                <a:solidFill>
                  <a:schemeClr val="tx1"/>
                </a:solidFill>
              </a:defRPr>
            </a:lvl4pPr>
            <a:lvl5pPr>
              <a:buClr>
                <a:srgbClr val="FFC000"/>
              </a:buCl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8954" y="1038225"/>
            <a:ext cx="2628900" cy="5334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8953" y="1038225"/>
            <a:ext cx="2628900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234213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Devic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719" y="2192531"/>
            <a:ext cx="2654118" cy="29133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1372037" y="2572485"/>
            <a:ext cx="1864075" cy="2172674"/>
          </a:xfrm>
          <a:prstGeom prst="roundRect">
            <a:avLst>
              <a:gd name="adj" fmla="val 5188"/>
            </a:avLst>
          </a:prstGeom>
          <a:ln>
            <a:noFill/>
          </a:ln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0098" y="1370225"/>
            <a:ext cx="2524944" cy="45981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4770" y="1308182"/>
            <a:ext cx="2593398" cy="4577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4751441" y="2569782"/>
            <a:ext cx="1837863" cy="2175381"/>
          </a:xfrm>
          <a:prstGeom prst="roundRect">
            <a:avLst>
              <a:gd name="adj" fmla="val 5448"/>
            </a:avLst>
          </a:prstGeom>
          <a:ln>
            <a:noFill/>
          </a:ln>
        </p:spPr>
        <p:txBody>
          <a:bodyPr/>
          <a:lstStyle>
            <a:lvl1pPr marL="0" indent="0">
              <a:buNone/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4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8551314" y="2562540"/>
            <a:ext cx="1813408" cy="2095725"/>
          </a:xfrm>
          <a:prstGeom prst="roundRect">
            <a:avLst>
              <a:gd name="adj" fmla="val 7034"/>
            </a:avLst>
          </a:prstGeom>
          <a:ln>
            <a:noFill/>
          </a:ln>
        </p:spPr>
        <p:txBody>
          <a:bodyPr/>
          <a:lstStyle>
            <a:lvl1pPr marL="0" indent="0">
              <a:buNone/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557815" y="488362"/>
            <a:ext cx="10948387" cy="590931"/>
          </a:xfrm>
          <a:prstGeom prst="rect">
            <a:avLst/>
          </a:prstGeom>
        </p:spPr>
        <p:txBody>
          <a:bodyPr/>
          <a:lstStyle>
            <a:lvl1pPr>
              <a:defRPr sz="3598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9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719" y="2192531"/>
            <a:ext cx="2654118" cy="29133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0098" y="1370225"/>
            <a:ext cx="2524944" cy="45981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4770" y="1308182"/>
            <a:ext cx="2593398" cy="4577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718" y="2192529"/>
            <a:ext cx="2654118" cy="29133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0098" y="1370225"/>
            <a:ext cx="2524944" cy="45981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4770" y="1308180"/>
            <a:ext cx="2593398" cy="4577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20772553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/>
          <p:cNvSpPr>
            <a:spLocks noGrp="1"/>
          </p:cNvSpPr>
          <p:nvPr>
            <p:ph type="pic" sz="quarter" idx="10" hasCustomPrompt="1"/>
          </p:nvPr>
        </p:nvSpPr>
        <p:spPr bwMode="auto">
          <a:xfrm>
            <a:off x="7302506" y="1"/>
            <a:ext cx="4886321" cy="6995421"/>
          </a:xfrm>
          <a:prstGeom prst="rect">
            <a:avLst/>
          </a:prstGeom>
          <a:gradFill>
            <a:gsLst>
              <a:gs pos="0">
                <a:srgbClr val="11A2D1">
                  <a:lumMod val="100000"/>
                </a:srgbClr>
              </a:gs>
              <a:gs pos="68000">
                <a:srgbClr val="5CE500">
                  <a:alpha val="55000"/>
                </a:srgbClr>
              </a:gs>
            </a:gsLst>
            <a:lin ang="4200000" scaled="0"/>
          </a:gra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lang="id-ID" baseline="0"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57815" y="488362"/>
            <a:ext cx="10948387" cy="590931"/>
          </a:xfrm>
          <a:prstGeom prst="rect">
            <a:avLst/>
          </a:prstGeom>
        </p:spPr>
        <p:txBody>
          <a:bodyPr/>
          <a:lstStyle>
            <a:lvl1pPr>
              <a:defRPr sz="3598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557814" y="1200154"/>
            <a:ext cx="5842986" cy="5172075"/>
          </a:xfrm>
          <a:prstGeom prst="rect">
            <a:avLst/>
          </a:prstGeom>
        </p:spPr>
        <p:txBody>
          <a:bodyPr>
            <a:noAutofit/>
          </a:bodyPr>
          <a:lstStyle>
            <a:lvl1pPr>
              <a:buClr>
                <a:srgbClr val="5CE500"/>
              </a:buClr>
              <a:defRPr sz="2400">
                <a:solidFill>
                  <a:schemeClr val="tx1"/>
                </a:solidFill>
              </a:defRPr>
            </a:lvl1pPr>
            <a:lvl2pPr>
              <a:buClr>
                <a:srgbClr val="5CE500"/>
              </a:buClr>
              <a:defRPr sz="2000">
                <a:solidFill>
                  <a:schemeClr val="tx1"/>
                </a:solidFill>
              </a:defRPr>
            </a:lvl2pPr>
            <a:lvl3pPr>
              <a:buClr>
                <a:srgbClr val="5CE500"/>
              </a:buClr>
              <a:defRPr sz="2000">
                <a:solidFill>
                  <a:schemeClr val="tx1"/>
                </a:solidFill>
              </a:defRPr>
            </a:lvl3pPr>
            <a:lvl4pPr>
              <a:buClr>
                <a:srgbClr val="5CE500"/>
              </a:buClr>
              <a:defRPr sz="1800"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051597659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2" hasCustomPrompt="1"/>
          </p:nvPr>
        </p:nvSpPr>
        <p:spPr bwMode="auto">
          <a:xfrm>
            <a:off x="0" y="0"/>
            <a:ext cx="9463069" cy="5837418"/>
          </a:xfrm>
          <a:custGeom>
            <a:avLst/>
            <a:gdLst>
              <a:gd name="connsiteX0" fmla="*/ 0 w 7042083"/>
              <a:gd name="connsiteY0" fmla="*/ 724821 h 4699000"/>
              <a:gd name="connsiteX1" fmla="*/ 724821 w 7042083"/>
              <a:gd name="connsiteY1" fmla="*/ 0 h 4699000"/>
              <a:gd name="connsiteX2" fmla="*/ 6317262 w 7042083"/>
              <a:gd name="connsiteY2" fmla="*/ 0 h 4699000"/>
              <a:gd name="connsiteX3" fmla="*/ 7042083 w 7042083"/>
              <a:gd name="connsiteY3" fmla="*/ 724821 h 4699000"/>
              <a:gd name="connsiteX4" fmla="*/ 7042083 w 7042083"/>
              <a:gd name="connsiteY4" fmla="*/ 3974179 h 4699000"/>
              <a:gd name="connsiteX5" fmla="*/ 6317262 w 7042083"/>
              <a:gd name="connsiteY5" fmla="*/ 4699000 h 4699000"/>
              <a:gd name="connsiteX6" fmla="*/ 724821 w 7042083"/>
              <a:gd name="connsiteY6" fmla="*/ 4699000 h 4699000"/>
              <a:gd name="connsiteX7" fmla="*/ 0 w 7042083"/>
              <a:gd name="connsiteY7" fmla="*/ 3974179 h 4699000"/>
              <a:gd name="connsiteX8" fmla="*/ 0 w 7042083"/>
              <a:gd name="connsiteY8" fmla="*/ 724821 h 4699000"/>
              <a:gd name="connsiteX0" fmla="*/ 0 w 7042083"/>
              <a:gd name="connsiteY0" fmla="*/ 724821 h 4699000"/>
              <a:gd name="connsiteX1" fmla="*/ 724821 w 7042083"/>
              <a:gd name="connsiteY1" fmla="*/ 0 h 4699000"/>
              <a:gd name="connsiteX2" fmla="*/ 6317262 w 7042083"/>
              <a:gd name="connsiteY2" fmla="*/ 0 h 4699000"/>
              <a:gd name="connsiteX3" fmla="*/ 7042083 w 7042083"/>
              <a:gd name="connsiteY3" fmla="*/ 724821 h 4699000"/>
              <a:gd name="connsiteX4" fmla="*/ 7042083 w 7042083"/>
              <a:gd name="connsiteY4" fmla="*/ 3974179 h 4699000"/>
              <a:gd name="connsiteX5" fmla="*/ 6317262 w 7042083"/>
              <a:gd name="connsiteY5" fmla="*/ 4699000 h 4699000"/>
              <a:gd name="connsiteX6" fmla="*/ 724821 w 7042083"/>
              <a:gd name="connsiteY6" fmla="*/ 4699000 h 4699000"/>
              <a:gd name="connsiteX7" fmla="*/ 0 w 7042083"/>
              <a:gd name="connsiteY7" fmla="*/ 3974179 h 4699000"/>
              <a:gd name="connsiteX8" fmla="*/ 0 w 7042083"/>
              <a:gd name="connsiteY8" fmla="*/ 724821 h 4699000"/>
              <a:gd name="connsiteX0" fmla="*/ 0 w 7042083"/>
              <a:gd name="connsiteY0" fmla="*/ 725608 h 4699787"/>
              <a:gd name="connsiteX1" fmla="*/ 724821 w 7042083"/>
              <a:gd name="connsiteY1" fmla="*/ 787 h 4699787"/>
              <a:gd name="connsiteX2" fmla="*/ 6317262 w 7042083"/>
              <a:gd name="connsiteY2" fmla="*/ 787 h 4699787"/>
              <a:gd name="connsiteX3" fmla="*/ 7042083 w 7042083"/>
              <a:gd name="connsiteY3" fmla="*/ 725608 h 4699787"/>
              <a:gd name="connsiteX4" fmla="*/ 7042083 w 7042083"/>
              <a:gd name="connsiteY4" fmla="*/ 3974966 h 4699787"/>
              <a:gd name="connsiteX5" fmla="*/ 6317262 w 7042083"/>
              <a:gd name="connsiteY5" fmla="*/ 4699787 h 4699787"/>
              <a:gd name="connsiteX6" fmla="*/ 724821 w 7042083"/>
              <a:gd name="connsiteY6" fmla="*/ 4699787 h 4699787"/>
              <a:gd name="connsiteX7" fmla="*/ 0 w 7042083"/>
              <a:gd name="connsiteY7" fmla="*/ 3974966 h 4699787"/>
              <a:gd name="connsiteX8" fmla="*/ 0 w 7042083"/>
              <a:gd name="connsiteY8" fmla="*/ 725608 h 4699787"/>
              <a:gd name="connsiteX0" fmla="*/ 0 w 7042083"/>
              <a:gd name="connsiteY0" fmla="*/ 724821 h 4699000"/>
              <a:gd name="connsiteX1" fmla="*/ 724821 w 7042083"/>
              <a:gd name="connsiteY1" fmla="*/ 0 h 4699000"/>
              <a:gd name="connsiteX2" fmla="*/ 5344496 w 7042083"/>
              <a:gd name="connsiteY2" fmla="*/ 525293 h 4699000"/>
              <a:gd name="connsiteX3" fmla="*/ 7042083 w 7042083"/>
              <a:gd name="connsiteY3" fmla="*/ 724821 h 4699000"/>
              <a:gd name="connsiteX4" fmla="*/ 7042083 w 7042083"/>
              <a:gd name="connsiteY4" fmla="*/ 3974179 h 4699000"/>
              <a:gd name="connsiteX5" fmla="*/ 6317262 w 7042083"/>
              <a:gd name="connsiteY5" fmla="*/ 4699000 h 4699000"/>
              <a:gd name="connsiteX6" fmla="*/ 724821 w 7042083"/>
              <a:gd name="connsiteY6" fmla="*/ 4699000 h 4699000"/>
              <a:gd name="connsiteX7" fmla="*/ 0 w 7042083"/>
              <a:gd name="connsiteY7" fmla="*/ 3974179 h 4699000"/>
              <a:gd name="connsiteX8" fmla="*/ 0 w 7042083"/>
              <a:gd name="connsiteY8" fmla="*/ 724821 h 4699000"/>
              <a:gd name="connsiteX0" fmla="*/ 0 w 7042083"/>
              <a:gd name="connsiteY0" fmla="*/ 724821 h 4699000"/>
              <a:gd name="connsiteX1" fmla="*/ 724821 w 7042083"/>
              <a:gd name="connsiteY1" fmla="*/ 0 h 4699000"/>
              <a:gd name="connsiteX2" fmla="*/ 7042083 w 7042083"/>
              <a:gd name="connsiteY2" fmla="*/ 724821 h 4699000"/>
              <a:gd name="connsiteX3" fmla="*/ 7042083 w 7042083"/>
              <a:gd name="connsiteY3" fmla="*/ 3974179 h 4699000"/>
              <a:gd name="connsiteX4" fmla="*/ 6317262 w 7042083"/>
              <a:gd name="connsiteY4" fmla="*/ 4699000 h 4699000"/>
              <a:gd name="connsiteX5" fmla="*/ 724821 w 7042083"/>
              <a:gd name="connsiteY5" fmla="*/ 4699000 h 4699000"/>
              <a:gd name="connsiteX6" fmla="*/ 0 w 7042083"/>
              <a:gd name="connsiteY6" fmla="*/ 3974179 h 4699000"/>
              <a:gd name="connsiteX7" fmla="*/ 0 w 7042083"/>
              <a:gd name="connsiteY7" fmla="*/ 724821 h 4699000"/>
              <a:gd name="connsiteX0" fmla="*/ 0 w 7042083"/>
              <a:gd name="connsiteY0" fmla="*/ 406170 h 4380349"/>
              <a:gd name="connsiteX1" fmla="*/ 7042083 w 7042083"/>
              <a:gd name="connsiteY1" fmla="*/ 406170 h 4380349"/>
              <a:gd name="connsiteX2" fmla="*/ 7042083 w 7042083"/>
              <a:gd name="connsiteY2" fmla="*/ 3655528 h 4380349"/>
              <a:gd name="connsiteX3" fmla="*/ 6317262 w 7042083"/>
              <a:gd name="connsiteY3" fmla="*/ 4380349 h 4380349"/>
              <a:gd name="connsiteX4" fmla="*/ 724821 w 7042083"/>
              <a:gd name="connsiteY4" fmla="*/ 4380349 h 4380349"/>
              <a:gd name="connsiteX5" fmla="*/ 0 w 7042083"/>
              <a:gd name="connsiteY5" fmla="*/ 3655528 h 4380349"/>
              <a:gd name="connsiteX6" fmla="*/ 0 w 7042083"/>
              <a:gd name="connsiteY6" fmla="*/ 406170 h 4380349"/>
              <a:gd name="connsiteX0" fmla="*/ 0 w 7042083"/>
              <a:gd name="connsiteY0" fmla="*/ 240694 h 4214873"/>
              <a:gd name="connsiteX1" fmla="*/ 7042083 w 7042083"/>
              <a:gd name="connsiteY1" fmla="*/ 240694 h 4214873"/>
              <a:gd name="connsiteX2" fmla="*/ 7042083 w 7042083"/>
              <a:gd name="connsiteY2" fmla="*/ 3490052 h 4214873"/>
              <a:gd name="connsiteX3" fmla="*/ 6317262 w 7042083"/>
              <a:gd name="connsiteY3" fmla="*/ 4214873 h 4214873"/>
              <a:gd name="connsiteX4" fmla="*/ 724821 w 7042083"/>
              <a:gd name="connsiteY4" fmla="*/ 4214873 h 4214873"/>
              <a:gd name="connsiteX5" fmla="*/ 0 w 7042083"/>
              <a:gd name="connsiteY5" fmla="*/ 3490052 h 4214873"/>
              <a:gd name="connsiteX6" fmla="*/ 0 w 7042083"/>
              <a:gd name="connsiteY6" fmla="*/ 240694 h 4214873"/>
              <a:gd name="connsiteX0" fmla="*/ 0 w 7042083"/>
              <a:gd name="connsiteY0" fmla="*/ 0 h 3974179"/>
              <a:gd name="connsiteX1" fmla="*/ 7042083 w 7042083"/>
              <a:gd name="connsiteY1" fmla="*/ 0 h 3974179"/>
              <a:gd name="connsiteX2" fmla="*/ 7042083 w 7042083"/>
              <a:gd name="connsiteY2" fmla="*/ 3249358 h 3974179"/>
              <a:gd name="connsiteX3" fmla="*/ 6317262 w 7042083"/>
              <a:gd name="connsiteY3" fmla="*/ 3974179 h 3974179"/>
              <a:gd name="connsiteX4" fmla="*/ 724821 w 7042083"/>
              <a:gd name="connsiteY4" fmla="*/ 3974179 h 3974179"/>
              <a:gd name="connsiteX5" fmla="*/ 0 w 7042083"/>
              <a:gd name="connsiteY5" fmla="*/ 3249358 h 3974179"/>
              <a:gd name="connsiteX6" fmla="*/ 0 w 7042083"/>
              <a:gd name="connsiteY6" fmla="*/ 0 h 3974179"/>
              <a:gd name="connsiteX0" fmla="*/ 0 w 7042083"/>
              <a:gd name="connsiteY0" fmla="*/ 0 h 3974179"/>
              <a:gd name="connsiteX1" fmla="*/ 7042083 w 7042083"/>
              <a:gd name="connsiteY1" fmla="*/ 0 h 3974179"/>
              <a:gd name="connsiteX2" fmla="*/ 7042083 w 7042083"/>
              <a:gd name="connsiteY2" fmla="*/ 3249358 h 3974179"/>
              <a:gd name="connsiteX3" fmla="*/ 6317262 w 7042083"/>
              <a:gd name="connsiteY3" fmla="*/ 3974179 h 3974179"/>
              <a:gd name="connsiteX4" fmla="*/ 724821 w 7042083"/>
              <a:gd name="connsiteY4" fmla="*/ 3974179 h 3974179"/>
              <a:gd name="connsiteX5" fmla="*/ 0 w 7042083"/>
              <a:gd name="connsiteY5" fmla="*/ 3249358 h 3974179"/>
              <a:gd name="connsiteX6" fmla="*/ 0 w 7042083"/>
              <a:gd name="connsiteY6" fmla="*/ 0 h 3974179"/>
              <a:gd name="connsiteX0" fmla="*/ 48353 w 7090436"/>
              <a:gd name="connsiteY0" fmla="*/ 0 h 3974179"/>
              <a:gd name="connsiteX1" fmla="*/ 7090436 w 7090436"/>
              <a:gd name="connsiteY1" fmla="*/ 0 h 3974179"/>
              <a:gd name="connsiteX2" fmla="*/ 7090436 w 7090436"/>
              <a:gd name="connsiteY2" fmla="*/ 3249358 h 3974179"/>
              <a:gd name="connsiteX3" fmla="*/ 6365615 w 7090436"/>
              <a:gd name="connsiteY3" fmla="*/ 3974179 h 3974179"/>
              <a:gd name="connsiteX4" fmla="*/ 773174 w 7090436"/>
              <a:gd name="connsiteY4" fmla="*/ 3974179 h 3974179"/>
              <a:gd name="connsiteX5" fmla="*/ 48353 w 7090436"/>
              <a:gd name="connsiteY5" fmla="*/ 3249358 h 3974179"/>
              <a:gd name="connsiteX6" fmla="*/ 48353 w 7090436"/>
              <a:gd name="connsiteY6" fmla="*/ 0 h 3974179"/>
              <a:gd name="connsiteX0" fmla="*/ 0 w 7042083"/>
              <a:gd name="connsiteY0" fmla="*/ 0 h 3974179"/>
              <a:gd name="connsiteX1" fmla="*/ 7042083 w 7042083"/>
              <a:gd name="connsiteY1" fmla="*/ 0 h 3974179"/>
              <a:gd name="connsiteX2" fmla="*/ 7042083 w 7042083"/>
              <a:gd name="connsiteY2" fmla="*/ 3249358 h 3974179"/>
              <a:gd name="connsiteX3" fmla="*/ 6317262 w 7042083"/>
              <a:gd name="connsiteY3" fmla="*/ 3974179 h 3974179"/>
              <a:gd name="connsiteX4" fmla="*/ 0 w 7042083"/>
              <a:gd name="connsiteY4" fmla="*/ 3249358 h 3974179"/>
              <a:gd name="connsiteX5" fmla="*/ 0 w 7042083"/>
              <a:gd name="connsiteY5" fmla="*/ 0 h 3974179"/>
              <a:gd name="connsiteX0" fmla="*/ 19456 w 7061539"/>
              <a:gd name="connsiteY0" fmla="*/ 0 h 5759094"/>
              <a:gd name="connsiteX1" fmla="*/ 7061539 w 7061539"/>
              <a:gd name="connsiteY1" fmla="*/ 0 h 5759094"/>
              <a:gd name="connsiteX2" fmla="*/ 7061539 w 7061539"/>
              <a:gd name="connsiteY2" fmla="*/ 3249358 h 5759094"/>
              <a:gd name="connsiteX3" fmla="*/ 6336718 w 7061539"/>
              <a:gd name="connsiteY3" fmla="*/ 3974179 h 5759094"/>
              <a:gd name="connsiteX4" fmla="*/ 0 w 7061539"/>
              <a:gd name="connsiteY4" fmla="*/ 5759094 h 5759094"/>
              <a:gd name="connsiteX5" fmla="*/ 19456 w 7061539"/>
              <a:gd name="connsiteY5" fmla="*/ 0 h 5759094"/>
              <a:gd name="connsiteX0" fmla="*/ 19456 w 7061539"/>
              <a:gd name="connsiteY0" fmla="*/ 0 h 5759094"/>
              <a:gd name="connsiteX1" fmla="*/ 3465022 w 7061539"/>
              <a:gd name="connsiteY1" fmla="*/ 1222 h 5759094"/>
              <a:gd name="connsiteX2" fmla="*/ 7061539 w 7061539"/>
              <a:gd name="connsiteY2" fmla="*/ 0 h 5759094"/>
              <a:gd name="connsiteX3" fmla="*/ 7061539 w 7061539"/>
              <a:gd name="connsiteY3" fmla="*/ 3249358 h 5759094"/>
              <a:gd name="connsiteX4" fmla="*/ 6336718 w 7061539"/>
              <a:gd name="connsiteY4" fmla="*/ 3974179 h 5759094"/>
              <a:gd name="connsiteX5" fmla="*/ 0 w 7061539"/>
              <a:gd name="connsiteY5" fmla="*/ 5759094 h 5759094"/>
              <a:gd name="connsiteX6" fmla="*/ 19456 w 7061539"/>
              <a:gd name="connsiteY6" fmla="*/ 0 h 5759094"/>
              <a:gd name="connsiteX0" fmla="*/ 19456 w 9454543"/>
              <a:gd name="connsiteY0" fmla="*/ 0 h 5759094"/>
              <a:gd name="connsiteX1" fmla="*/ 3465022 w 9454543"/>
              <a:gd name="connsiteY1" fmla="*/ 1222 h 5759094"/>
              <a:gd name="connsiteX2" fmla="*/ 9454543 w 9454543"/>
              <a:gd name="connsiteY2" fmla="*/ 38911 h 5759094"/>
              <a:gd name="connsiteX3" fmla="*/ 7061539 w 9454543"/>
              <a:gd name="connsiteY3" fmla="*/ 3249358 h 5759094"/>
              <a:gd name="connsiteX4" fmla="*/ 6336718 w 9454543"/>
              <a:gd name="connsiteY4" fmla="*/ 3974179 h 5759094"/>
              <a:gd name="connsiteX5" fmla="*/ 0 w 9454543"/>
              <a:gd name="connsiteY5" fmla="*/ 5759094 h 5759094"/>
              <a:gd name="connsiteX6" fmla="*/ 19456 w 9454543"/>
              <a:gd name="connsiteY6" fmla="*/ 0 h 5759094"/>
              <a:gd name="connsiteX0" fmla="*/ 19456 w 9473998"/>
              <a:gd name="connsiteY0" fmla="*/ 0 h 5759094"/>
              <a:gd name="connsiteX1" fmla="*/ 3465022 w 9473998"/>
              <a:gd name="connsiteY1" fmla="*/ 1222 h 5759094"/>
              <a:gd name="connsiteX2" fmla="*/ 9454543 w 9473998"/>
              <a:gd name="connsiteY2" fmla="*/ 38911 h 5759094"/>
              <a:gd name="connsiteX3" fmla="*/ 9473998 w 9473998"/>
              <a:gd name="connsiteY3" fmla="*/ 661800 h 5759094"/>
              <a:gd name="connsiteX4" fmla="*/ 6336718 w 9473998"/>
              <a:gd name="connsiteY4" fmla="*/ 3974179 h 5759094"/>
              <a:gd name="connsiteX5" fmla="*/ 0 w 9473998"/>
              <a:gd name="connsiteY5" fmla="*/ 5759094 h 5759094"/>
              <a:gd name="connsiteX6" fmla="*/ 19456 w 9473998"/>
              <a:gd name="connsiteY6" fmla="*/ 0 h 5759094"/>
              <a:gd name="connsiteX0" fmla="*/ 645227 w 10099769"/>
              <a:gd name="connsiteY0" fmla="*/ 0 h 5782410"/>
              <a:gd name="connsiteX1" fmla="*/ 4090793 w 10099769"/>
              <a:gd name="connsiteY1" fmla="*/ 1222 h 5782410"/>
              <a:gd name="connsiteX2" fmla="*/ 10080314 w 10099769"/>
              <a:gd name="connsiteY2" fmla="*/ 38911 h 5782410"/>
              <a:gd name="connsiteX3" fmla="*/ 10099769 w 10099769"/>
              <a:gd name="connsiteY3" fmla="*/ 661800 h 5782410"/>
              <a:gd name="connsiteX4" fmla="*/ 9141485 w 10099769"/>
              <a:gd name="connsiteY4" fmla="*/ 1873004 h 5782410"/>
              <a:gd name="connsiteX5" fmla="*/ 625771 w 10099769"/>
              <a:gd name="connsiteY5" fmla="*/ 5759094 h 5782410"/>
              <a:gd name="connsiteX6" fmla="*/ 645227 w 10099769"/>
              <a:gd name="connsiteY6" fmla="*/ 0 h 5782410"/>
              <a:gd name="connsiteX0" fmla="*/ 645227 w 10099769"/>
              <a:gd name="connsiteY0" fmla="*/ 0 h 5782410"/>
              <a:gd name="connsiteX1" fmla="*/ 4090793 w 10099769"/>
              <a:gd name="connsiteY1" fmla="*/ 1222 h 5782410"/>
              <a:gd name="connsiteX2" fmla="*/ 10080314 w 10099769"/>
              <a:gd name="connsiteY2" fmla="*/ 38911 h 5782410"/>
              <a:gd name="connsiteX3" fmla="*/ 10099769 w 10099769"/>
              <a:gd name="connsiteY3" fmla="*/ 661800 h 5782410"/>
              <a:gd name="connsiteX4" fmla="*/ 9141485 w 10099769"/>
              <a:gd name="connsiteY4" fmla="*/ 1873004 h 5782410"/>
              <a:gd name="connsiteX5" fmla="*/ 625771 w 10099769"/>
              <a:gd name="connsiteY5" fmla="*/ 5759094 h 5782410"/>
              <a:gd name="connsiteX6" fmla="*/ 645227 w 10099769"/>
              <a:gd name="connsiteY6" fmla="*/ 0 h 5782410"/>
              <a:gd name="connsiteX0" fmla="*/ 645227 w 10099769"/>
              <a:gd name="connsiteY0" fmla="*/ 0 h 5782410"/>
              <a:gd name="connsiteX1" fmla="*/ 4090793 w 10099769"/>
              <a:gd name="connsiteY1" fmla="*/ 1222 h 5782410"/>
              <a:gd name="connsiteX2" fmla="*/ 10080314 w 10099769"/>
              <a:gd name="connsiteY2" fmla="*/ 38911 h 5782410"/>
              <a:gd name="connsiteX3" fmla="*/ 10099769 w 10099769"/>
              <a:gd name="connsiteY3" fmla="*/ 661800 h 5782410"/>
              <a:gd name="connsiteX4" fmla="*/ 9141485 w 10099769"/>
              <a:gd name="connsiteY4" fmla="*/ 1873004 h 5782410"/>
              <a:gd name="connsiteX5" fmla="*/ 625771 w 10099769"/>
              <a:gd name="connsiteY5" fmla="*/ 5759094 h 5782410"/>
              <a:gd name="connsiteX6" fmla="*/ 645227 w 10099769"/>
              <a:gd name="connsiteY6" fmla="*/ 0 h 5782410"/>
              <a:gd name="connsiteX0" fmla="*/ 23921 w 9478463"/>
              <a:gd name="connsiteY0" fmla="*/ 0 h 5759094"/>
              <a:gd name="connsiteX1" fmla="*/ 3469487 w 9478463"/>
              <a:gd name="connsiteY1" fmla="*/ 1222 h 5759094"/>
              <a:gd name="connsiteX2" fmla="*/ 9459008 w 9478463"/>
              <a:gd name="connsiteY2" fmla="*/ 38911 h 5759094"/>
              <a:gd name="connsiteX3" fmla="*/ 9478463 w 9478463"/>
              <a:gd name="connsiteY3" fmla="*/ 661800 h 5759094"/>
              <a:gd name="connsiteX4" fmla="*/ 8520179 w 9478463"/>
              <a:gd name="connsiteY4" fmla="*/ 1873004 h 5759094"/>
              <a:gd name="connsiteX5" fmla="*/ 4465 w 9478463"/>
              <a:gd name="connsiteY5" fmla="*/ 5759094 h 5759094"/>
              <a:gd name="connsiteX6" fmla="*/ 23921 w 9478463"/>
              <a:gd name="connsiteY6" fmla="*/ 0 h 5759094"/>
              <a:gd name="connsiteX0" fmla="*/ 8464 w 9463006"/>
              <a:gd name="connsiteY0" fmla="*/ 0 h 5836915"/>
              <a:gd name="connsiteX1" fmla="*/ 3454030 w 9463006"/>
              <a:gd name="connsiteY1" fmla="*/ 1222 h 5836915"/>
              <a:gd name="connsiteX2" fmla="*/ 9443551 w 9463006"/>
              <a:gd name="connsiteY2" fmla="*/ 38911 h 5836915"/>
              <a:gd name="connsiteX3" fmla="*/ 9463006 w 9463006"/>
              <a:gd name="connsiteY3" fmla="*/ 661800 h 5836915"/>
              <a:gd name="connsiteX4" fmla="*/ 8504722 w 9463006"/>
              <a:gd name="connsiteY4" fmla="*/ 1873004 h 5836915"/>
              <a:gd name="connsiteX5" fmla="*/ 8463 w 9463006"/>
              <a:gd name="connsiteY5" fmla="*/ 5836915 h 5836915"/>
              <a:gd name="connsiteX6" fmla="*/ 8464 w 9463006"/>
              <a:gd name="connsiteY6" fmla="*/ 0 h 5836915"/>
              <a:gd name="connsiteX0" fmla="*/ 8464 w 9463069"/>
              <a:gd name="connsiteY0" fmla="*/ 0 h 5836915"/>
              <a:gd name="connsiteX1" fmla="*/ 3454030 w 9463069"/>
              <a:gd name="connsiteY1" fmla="*/ 1222 h 5836915"/>
              <a:gd name="connsiteX2" fmla="*/ 9443551 w 9463069"/>
              <a:gd name="connsiteY2" fmla="*/ 38911 h 5836915"/>
              <a:gd name="connsiteX3" fmla="*/ 9463006 w 9463069"/>
              <a:gd name="connsiteY3" fmla="*/ 661800 h 5836915"/>
              <a:gd name="connsiteX4" fmla="*/ 8504722 w 9463069"/>
              <a:gd name="connsiteY4" fmla="*/ 1873004 h 5836915"/>
              <a:gd name="connsiteX5" fmla="*/ 8463 w 9463069"/>
              <a:gd name="connsiteY5" fmla="*/ 5836915 h 5836915"/>
              <a:gd name="connsiteX6" fmla="*/ 8464 w 9463069"/>
              <a:gd name="connsiteY6" fmla="*/ 0 h 5836915"/>
              <a:gd name="connsiteX0" fmla="*/ 8464 w 9463069"/>
              <a:gd name="connsiteY0" fmla="*/ 0 h 5836915"/>
              <a:gd name="connsiteX1" fmla="*/ 3454030 w 9463069"/>
              <a:gd name="connsiteY1" fmla="*/ 1222 h 5836915"/>
              <a:gd name="connsiteX2" fmla="*/ 9443551 w 9463069"/>
              <a:gd name="connsiteY2" fmla="*/ 38911 h 5836915"/>
              <a:gd name="connsiteX3" fmla="*/ 9463006 w 9463069"/>
              <a:gd name="connsiteY3" fmla="*/ 545068 h 5836915"/>
              <a:gd name="connsiteX4" fmla="*/ 8504722 w 9463069"/>
              <a:gd name="connsiteY4" fmla="*/ 1873004 h 5836915"/>
              <a:gd name="connsiteX5" fmla="*/ 8463 w 9463069"/>
              <a:gd name="connsiteY5" fmla="*/ 5836915 h 5836915"/>
              <a:gd name="connsiteX6" fmla="*/ 8464 w 9463069"/>
              <a:gd name="connsiteY6" fmla="*/ 0 h 5836915"/>
              <a:gd name="connsiteX0" fmla="*/ 8464 w 9463069"/>
              <a:gd name="connsiteY0" fmla="*/ 8386 h 5845301"/>
              <a:gd name="connsiteX1" fmla="*/ 3454030 w 9463069"/>
              <a:gd name="connsiteY1" fmla="*/ 9608 h 5845301"/>
              <a:gd name="connsiteX2" fmla="*/ 9427785 w 9463069"/>
              <a:gd name="connsiteY2" fmla="*/ 0 h 5845301"/>
              <a:gd name="connsiteX3" fmla="*/ 9463006 w 9463069"/>
              <a:gd name="connsiteY3" fmla="*/ 553454 h 5845301"/>
              <a:gd name="connsiteX4" fmla="*/ 8504722 w 9463069"/>
              <a:gd name="connsiteY4" fmla="*/ 1881390 h 5845301"/>
              <a:gd name="connsiteX5" fmla="*/ 8463 w 9463069"/>
              <a:gd name="connsiteY5" fmla="*/ 5845301 h 5845301"/>
              <a:gd name="connsiteX6" fmla="*/ 8464 w 9463069"/>
              <a:gd name="connsiteY6" fmla="*/ 8386 h 5845301"/>
              <a:gd name="connsiteX0" fmla="*/ 8464 w 9463069"/>
              <a:gd name="connsiteY0" fmla="*/ 503 h 5837418"/>
              <a:gd name="connsiteX1" fmla="*/ 3454030 w 9463069"/>
              <a:gd name="connsiteY1" fmla="*/ 1725 h 5837418"/>
              <a:gd name="connsiteX2" fmla="*/ 9459316 w 9463069"/>
              <a:gd name="connsiteY2" fmla="*/ 0 h 5837418"/>
              <a:gd name="connsiteX3" fmla="*/ 9463006 w 9463069"/>
              <a:gd name="connsiteY3" fmla="*/ 545571 h 5837418"/>
              <a:gd name="connsiteX4" fmla="*/ 8504722 w 9463069"/>
              <a:gd name="connsiteY4" fmla="*/ 1873507 h 5837418"/>
              <a:gd name="connsiteX5" fmla="*/ 8463 w 9463069"/>
              <a:gd name="connsiteY5" fmla="*/ 5837418 h 5837418"/>
              <a:gd name="connsiteX6" fmla="*/ 8464 w 9463069"/>
              <a:gd name="connsiteY6" fmla="*/ 503 h 5837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463069" h="5837418">
                <a:moveTo>
                  <a:pt x="8464" y="503"/>
                </a:moveTo>
                <a:lnTo>
                  <a:pt x="3454030" y="1725"/>
                </a:lnTo>
                <a:lnTo>
                  <a:pt x="9459316" y="0"/>
                </a:lnTo>
                <a:lnTo>
                  <a:pt x="9463006" y="545571"/>
                </a:lnTo>
                <a:cubicBezTo>
                  <a:pt x="9463006" y="945879"/>
                  <a:pt x="9488689" y="1406580"/>
                  <a:pt x="8504722" y="1873507"/>
                </a:cubicBezTo>
                <a:lnTo>
                  <a:pt x="8463" y="5837418"/>
                </a:lnTo>
                <a:cubicBezTo>
                  <a:pt x="-6797" y="5836537"/>
                  <a:pt x="1979" y="1920201"/>
                  <a:pt x="8464" y="503"/>
                </a:cubicBezTo>
                <a:close/>
              </a:path>
            </a:pathLst>
          </a:custGeom>
          <a:gradFill>
            <a:gsLst>
              <a:gs pos="0">
                <a:srgbClr val="11A2D1">
                  <a:lumMod val="100000"/>
                </a:srgbClr>
              </a:gs>
              <a:gs pos="68000">
                <a:srgbClr val="5CE500">
                  <a:alpha val="55000"/>
                </a:srgbClr>
              </a:gs>
            </a:gsLst>
            <a:lin ang="4200000" scaled="0"/>
          </a:gradFill>
          <a:ln w="9525">
            <a:noFill/>
            <a:miter lim="800000"/>
            <a:headEnd/>
            <a:tailEnd/>
          </a:ln>
        </p:spPr>
        <p:txBody>
          <a:bodyPr/>
          <a:lstStyle>
            <a:lvl1pPr marL="342694" marR="0" indent="-342694" algn="l" defTabSz="913852" rtl="0" eaLnBrk="1" fontAlgn="base" latinLnBrk="0" hangingPunct="1">
              <a:lnSpc>
                <a:spcPct val="100000"/>
              </a:lnSpc>
              <a:spcBef>
                <a:spcPts val="9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Char char="§"/>
              <a:tabLst/>
              <a:defRPr/>
            </a:lvl1pPr>
          </a:lstStyle>
          <a:p>
            <a:pPr lvl="0"/>
            <a:r>
              <a:rPr lang="en-US" noProof="0"/>
              <a:t>Click icon to add picture</a:t>
            </a:r>
          </a:p>
          <a:p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7890954" y="12736520"/>
            <a:ext cx="5934075" cy="389096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4910669" y="3676529"/>
            <a:ext cx="6468533" cy="1089529"/>
          </a:xfrm>
          <a:prstGeom prst="rect">
            <a:avLst/>
          </a:prstGeom>
        </p:spPr>
        <p:txBody>
          <a:bodyPr/>
          <a:lstStyle>
            <a:lvl1pPr>
              <a:defRPr sz="3598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Text Style</a:t>
            </a:r>
          </a:p>
        </p:txBody>
      </p:sp>
    </p:spTree>
    <p:extLst>
      <p:ext uri="{BB962C8B-B14F-4D97-AF65-F5344CB8AC3E}">
        <p14:creationId xmlns:p14="http://schemas.microsoft.com/office/powerpoint/2010/main" val="1943014611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 Slide-Dark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7890954" y="12736520"/>
            <a:ext cx="5934075" cy="389096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4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11A2D1">
                  <a:lumMod val="100000"/>
                </a:srgbClr>
              </a:gs>
              <a:gs pos="68000">
                <a:srgbClr val="5CE500">
                  <a:alpha val="55000"/>
                </a:srgbClr>
              </a:gs>
            </a:gsLst>
            <a:lin ang="4200000" scaled="0"/>
          </a:gra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lang="en-US" noProof="0" dirty="0"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557815" y="488362"/>
            <a:ext cx="10948387" cy="590931"/>
          </a:xfrm>
          <a:prstGeom prst="rect">
            <a:avLst/>
          </a:prstGeom>
        </p:spPr>
        <p:txBody>
          <a:bodyPr/>
          <a:lstStyle>
            <a:lvl1pPr>
              <a:defRPr sz="3598" b="1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Use This Layout for Full Page Picture Slide /</a:t>
            </a:r>
            <a:br>
              <a:rPr lang="en-US"/>
            </a:br>
            <a:r>
              <a:rPr lang="en-US"/>
              <a:t>Dark Text on Light Background</a:t>
            </a:r>
          </a:p>
        </p:txBody>
      </p:sp>
    </p:spTree>
    <p:extLst>
      <p:ext uri="{BB962C8B-B14F-4D97-AF65-F5344CB8AC3E}">
        <p14:creationId xmlns:p14="http://schemas.microsoft.com/office/powerpoint/2010/main" val="3729685659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 Slide-Ligh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11A2D1">
                  <a:lumMod val="100000"/>
                </a:srgbClr>
              </a:gs>
              <a:gs pos="68000">
                <a:srgbClr val="5CE500">
                  <a:alpha val="55000"/>
                </a:srgbClr>
              </a:gs>
            </a:gsLst>
            <a:lin ang="4200000" scaled="0"/>
          </a:gra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lang="en-US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7890954" y="12736520"/>
            <a:ext cx="5934075" cy="389096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557815" y="488362"/>
            <a:ext cx="10948387" cy="590931"/>
          </a:xfrm>
          <a:prstGeom prst="rect">
            <a:avLst/>
          </a:prstGeom>
        </p:spPr>
        <p:txBody>
          <a:bodyPr/>
          <a:lstStyle>
            <a:lvl1pPr>
              <a:defRPr sz="3598" b="1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Use This Layout for Full Page Picture Slide / Light Text on Dark Background</a:t>
            </a:r>
          </a:p>
        </p:txBody>
      </p:sp>
    </p:spTree>
    <p:extLst>
      <p:ext uri="{BB962C8B-B14F-4D97-AF65-F5344CB8AC3E}">
        <p14:creationId xmlns:p14="http://schemas.microsoft.com/office/powerpoint/2010/main" val="1754151178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 Slid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3" hasCustomPrompt="1"/>
          </p:nvPr>
        </p:nvSpPr>
        <p:spPr bwMode="auto">
          <a:xfrm>
            <a:off x="5823616" y="627814"/>
            <a:ext cx="6383257" cy="6248232"/>
          </a:xfrm>
          <a:custGeom>
            <a:avLst/>
            <a:gdLst>
              <a:gd name="connsiteX0" fmla="*/ 0 w 7343775"/>
              <a:gd name="connsiteY0" fmla="*/ 0 h 5349875"/>
              <a:gd name="connsiteX1" fmla="*/ 7343775 w 7343775"/>
              <a:gd name="connsiteY1" fmla="*/ 0 h 5349875"/>
              <a:gd name="connsiteX2" fmla="*/ 7343775 w 7343775"/>
              <a:gd name="connsiteY2" fmla="*/ 5349875 h 5349875"/>
              <a:gd name="connsiteX3" fmla="*/ 0 w 7343775"/>
              <a:gd name="connsiteY3" fmla="*/ 5349875 h 5349875"/>
              <a:gd name="connsiteX4" fmla="*/ 0 w 7343775"/>
              <a:gd name="connsiteY4" fmla="*/ 0 h 5349875"/>
              <a:gd name="connsiteX0" fmla="*/ 0 w 7375860"/>
              <a:gd name="connsiteY0" fmla="*/ 3384884 h 5349875"/>
              <a:gd name="connsiteX1" fmla="*/ 7375860 w 7375860"/>
              <a:gd name="connsiteY1" fmla="*/ 0 h 5349875"/>
              <a:gd name="connsiteX2" fmla="*/ 7375860 w 7375860"/>
              <a:gd name="connsiteY2" fmla="*/ 5349875 h 5349875"/>
              <a:gd name="connsiteX3" fmla="*/ 32085 w 7375860"/>
              <a:gd name="connsiteY3" fmla="*/ 5349875 h 5349875"/>
              <a:gd name="connsiteX4" fmla="*/ 0 w 7375860"/>
              <a:gd name="connsiteY4" fmla="*/ 3384884 h 5349875"/>
              <a:gd name="connsiteX0" fmla="*/ 0 w 7391902"/>
              <a:gd name="connsiteY0" fmla="*/ 4251157 h 6216148"/>
              <a:gd name="connsiteX1" fmla="*/ 7391902 w 7391902"/>
              <a:gd name="connsiteY1" fmla="*/ 0 h 6216148"/>
              <a:gd name="connsiteX2" fmla="*/ 7375860 w 7391902"/>
              <a:gd name="connsiteY2" fmla="*/ 6216148 h 6216148"/>
              <a:gd name="connsiteX3" fmla="*/ 32085 w 7391902"/>
              <a:gd name="connsiteY3" fmla="*/ 6216148 h 6216148"/>
              <a:gd name="connsiteX4" fmla="*/ 0 w 7391902"/>
              <a:gd name="connsiteY4" fmla="*/ 4251157 h 6216148"/>
              <a:gd name="connsiteX0" fmla="*/ 0 w 7359817"/>
              <a:gd name="connsiteY0" fmla="*/ 4251157 h 6216148"/>
              <a:gd name="connsiteX1" fmla="*/ 7359817 w 7359817"/>
              <a:gd name="connsiteY1" fmla="*/ 0 h 6216148"/>
              <a:gd name="connsiteX2" fmla="*/ 7343775 w 7359817"/>
              <a:gd name="connsiteY2" fmla="*/ 6216148 h 6216148"/>
              <a:gd name="connsiteX3" fmla="*/ 0 w 7359817"/>
              <a:gd name="connsiteY3" fmla="*/ 6216148 h 6216148"/>
              <a:gd name="connsiteX4" fmla="*/ 0 w 7359817"/>
              <a:gd name="connsiteY4" fmla="*/ 4251157 h 6216148"/>
              <a:gd name="connsiteX0" fmla="*/ 994610 w 7359817"/>
              <a:gd name="connsiteY0" fmla="*/ 3705726 h 6216148"/>
              <a:gd name="connsiteX1" fmla="*/ 7359817 w 7359817"/>
              <a:gd name="connsiteY1" fmla="*/ 0 h 6216148"/>
              <a:gd name="connsiteX2" fmla="*/ 7343775 w 7359817"/>
              <a:gd name="connsiteY2" fmla="*/ 6216148 h 6216148"/>
              <a:gd name="connsiteX3" fmla="*/ 0 w 7359817"/>
              <a:gd name="connsiteY3" fmla="*/ 6216148 h 6216148"/>
              <a:gd name="connsiteX4" fmla="*/ 994610 w 7359817"/>
              <a:gd name="connsiteY4" fmla="*/ 3705726 h 6216148"/>
              <a:gd name="connsiteX0" fmla="*/ 16042 w 6381249"/>
              <a:gd name="connsiteY0" fmla="*/ 3705726 h 6248232"/>
              <a:gd name="connsiteX1" fmla="*/ 6381249 w 6381249"/>
              <a:gd name="connsiteY1" fmla="*/ 0 h 6248232"/>
              <a:gd name="connsiteX2" fmla="*/ 6365207 w 6381249"/>
              <a:gd name="connsiteY2" fmla="*/ 6216148 h 6248232"/>
              <a:gd name="connsiteX3" fmla="*/ 0 w 6381249"/>
              <a:gd name="connsiteY3" fmla="*/ 6248232 h 6248232"/>
              <a:gd name="connsiteX4" fmla="*/ 16042 w 6381249"/>
              <a:gd name="connsiteY4" fmla="*/ 3705726 h 6248232"/>
              <a:gd name="connsiteX0" fmla="*/ 16042 w 6381249"/>
              <a:gd name="connsiteY0" fmla="*/ 3593432 h 6248232"/>
              <a:gd name="connsiteX1" fmla="*/ 6381249 w 6381249"/>
              <a:gd name="connsiteY1" fmla="*/ 0 h 6248232"/>
              <a:gd name="connsiteX2" fmla="*/ 6365207 w 6381249"/>
              <a:gd name="connsiteY2" fmla="*/ 6216148 h 6248232"/>
              <a:gd name="connsiteX3" fmla="*/ 0 w 6381249"/>
              <a:gd name="connsiteY3" fmla="*/ 6248232 h 6248232"/>
              <a:gd name="connsiteX4" fmla="*/ 16042 w 6381249"/>
              <a:gd name="connsiteY4" fmla="*/ 3593432 h 6248232"/>
              <a:gd name="connsiteX0" fmla="*/ 627 w 6401929"/>
              <a:gd name="connsiteY0" fmla="*/ 3599448 h 6248232"/>
              <a:gd name="connsiteX1" fmla="*/ 6401929 w 6401929"/>
              <a:gd name="connsiteY1" fmla="*/ 0 h 6248232"/>
              <a:gd name="connsiteX2" fmla="*/ 6385887 w 6401929"/>
              <a:gd name="connsiteY2" fmla="*/ 6216148 h 6248232"/>
              <a:gd name="connsiteX3" fmla="*/ 20680 w 6401929"/>
              <a:gd name="connsiteY3" fmla="*/ 6248232 h 6248232"/>
              <a:gd name="connsiteX4" fmla="*/ 627 w 6401929"/>
              <a:gd name="connsiteY4" fmla="*/ 3599448 h 6248232"/>
              <a:gd name="connsiteX0" fmla="*/ 4010 w 6381249"/>
              <a:gd name="connsiteY0" fmla="*/ 3605464 h 6248232"/>
              <a:gd name="connsiteX1" fmla="*/ 6381249 w 6381249"/>
              <a:gd name="connsiteY1" fmla="*/ 0 h 6248232"/>
              <a:gd name="connsiteX2" fmla="*/ 6365207 w 6381249"/>
              <a:gd name="connsiteY2" fmla="*/ 6216148 h 6248232"/>
              <a:gd name="connsiteX3" fmla="*/ 0 w 6381249"/>
              <a:gd name="connsiteY3" fmla="*/ 6248232 h 6248232"/>
              <a:gd name="connsiteX4" fmla="*/ 4010 w 6381249"/>
              <a:gd name="connsiteY4" fmla="*/ 3605464 h 6248232"/>
              <a:gd name="connsiteX0" fmla="*/ 4010 w 6381249"/>
              <a:gd name="connsiteY0" fmla="*/ 3605464 h 6248232"/>
              <a:gd name="connsiteX1" fmla="*/ 6381249 w 6381249"/>
              <a:gd name="connsiteY1" fmla="*/ 0 h 6248232"/>
              <a:gd name="connsiteX2" fmla="*/ 6365207 w 6381249"/>
              <a:gd name="connsiteY2" fmla="*/ 6216148 h 6248232"/>
              <a:gd name="connsiteX3" fmla="*/ 0 w 6381249"/>
              <a:gd name="connsiteY3" fmla="*/ 6248232 h 6248232"/>
              <a:gd name="connsiteX4" fmla="*/ 4010 w 6381249"/>
              <a:gd name="connsiteY4" fmla="*/ 3605464 h 6248232"/>
              <a:gd name="connsiteX0" fmla="*/ 0 w 6395286"/>
              <a:gd name="connsiteY0" fmla="*/ 3611480 h 6248232"/>
              <a:gd name="connsiteX1" fmla="*/ 6395286 w 6395286"/>
              <a:gd name="connsiteY1" fmla="*/ 0 h 6248232"/>
              <a:gd name="connsiteX2" fmla="*/ 6379244 w 6395286"/>
              <a:gd name="connsiteY2" fmla="*/ 6216148 h 6248232"/>
              <a:gd name="connsiteX3" fmla="*/ 14037 w 6395286"/>
              <a:gd name="connsiteY3" fmla="*/ 6248232 h 6248232"/>
              <a:gd name="connsiteX4" fmla="*/ 0 w 6395286"/>
              <a:gd name="connsiteY4" fmla="*/ 3611480 h 6248232"/>
              <a:gd name="connsiteX0" fmla="*/ 10026 w 6381249"/>
              <a:gd name="connsiteY0" fmla="*/ 3611480 h 6248232"/>
              <a:gd name="connsiteX1" fmla="*/ 6381249 w 6381249"/>
              <a:gd name="connsiteY1" fmla="*/ 0 h 6248232"/>
              <a:gd name="connsiteX2" fmla="*/ 6365207 w 6381249"/>
              <a:gd name="connsiteY2" fmla="*/ 6216148 h 6248232"/>
              <a:gd name="connsiteX3" fmla="*/ 0 w 6381249"/>
              <a:gd name="connsiteY3" fmla="*/ 6248232 h 6248232"/>
              <a:gd name="connsiteX4" fmla="*/ 10026 w 6381249"/>
              <a:gd name="connsiteY4" fmla="*/ 3611480 h 6248232"/>
              <a:gd name="connsiteX0" fmla="*/ 0 w 6389271"/>
              <a:gd name="connsiteY0" fmla="*/ 3623512 h 6248232"/>
              <a:gd name="connsiteX1" fmla="*/ 6389271 w 6389271"/>
              <a:gd name="connsiteY1" fmla="*/ 0 h 6248232"/>
              <a:gd name="connsiteX2" fmla="*/ 6373229 w 6389271"/>
              <a:gd name="connsiteY2" fmla="*/ 6216148 h 6248232"/>
              <a:gd name="connsiteX3" fmla="*/ 8022 w 6389271"/>
              <a:gd name="connsiteY3" fmla="*/ 6248232 h 6248232"/>
              <a:gd name="connsiteX4" fmla="*/ 0 w 6389271"/>
              <a:gd name="connsiteY4" fmla="*/ 3623512 h 6248232"/>
              <a:gd name="connsiteX0" fmla="*/ 1 w 6383257"/>
              <a:gd name="connsiteY0" fmla="*/ 3629528 h 6248232"/>
              <a:gd name="connsiteX1" fmla="*/ 6383257 w 6383257"/>
              <a:gd name="connsiteY1" fmla="*/ 0 h 6248232"/>
              <a:gd name="connsiteX2" fmla="*/ 6367215 w 6383257"/>
              <a:gd name="connsiteY2" fmla="*/ 6216148 h 6248232"/>
              <a:gd name="connsiteX3" fmla="*/ 2008 w 6383257"/>
              <a:gd name="connsiteY3" fmla="*/ 6248232 h 6248232"/>
              <a:gd name="connsiteX4" fmla="*/ 1 w 6383257"/>
              <a:gd name="connsiteY4" fmla="*/ 3629528 h 6248232"/>
              <a:gd name="connsiteX0" fmla="*/ 1 w 6383257"/>
              <a:gd name="connsiteY0" fmla="*/ 3629528 h 6248232"/>
              <a:gd name="connsiteX1" fmla="*/ 6383257 w 6383257"/>
              <a:gd name="connsiteY1" fmla="*/ 0 h 6248232"/>
              <a:gd name="connsiteX2" fmla="*/ 6379247 w 6383257"/>
              <a:gd name="connsiteY2" fmla="*/ 6228179 h 6248232"/>
              <a:gd name="connsiteX3" fmla="*/ 2008 w 6383257"/>
              <a:gd name="connsiteY3" fmla="*/ 6248232 h 6248232"/>
              <a:gd name="connsiteX4" fmla="*/ 1 w 6383257"/>
              <a:gd name="connsiteY4" fmla="*/ 3629528 h 6248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83257" h="6248232">
                <a:moveTo>
                  <a:pt x="1" y="3629528"/>
                </a:moveTo>
                <a:cubicBezTo>
                  <a:pt x="-668" y="3646963"/>
                  <a:pt x="4257511" y="1201821"/>
                  <a:pt x="6383257" y="0"/>
                </a:cubicBezTo>
                <a:cubicBezTo>
                  <a:pt x="6377910" y="2072049"/>
                  <a:pt x="6384594" y="4156130"/>
                  <a:pt x="6379247" y="6228179"/>
                </a:cubicBezTo>
                <a:lnTo>
                  <a:pt x="2008" y="6248232"/>
                </a:lnTo>
                <a:cubicBezTo>
                  <a:pt x="7355" y="5363299"/>
                  <a:pt x="670" y="3612093"/>
                  <a:pt x="1" y="3629528"/>
                </a:cubicBezTo>
                <a:close/>
              </a:path>
            </a:pathLst>
          </a:custGeom>
          <a:gradFill>
            <a:gsLst>
              <a:gs pos="0">
                <a:srgbClr val="11A2D1">
                  <a:lumMod val="100000"/>
                </a:srgbClr>
              </a:gs>
              <a:gs pos="68000">
                <a:srgbClr val="5CE500">
                  <a:alpha val="55000"/>
                </a:srgbClr>
              </a:gs>
            </a:gsLst>
            <a:lin ang="4200000" scaled="0"/>
          </a:gradFill>
          <a:ln w="9525">
            <a:noFill/>
            <a:miter lim="800000"/>
            <a:headEnd/>
            <a:tailEnd/>
          </a:ln>
        </p:spPr>
        <p:txBody>
          <a:bodyPr/>
          <a:lstStyle>
            <a:lvl1pPr algn="r"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7890954" y="12736520"/>
            <a:ext cx="5934075" cy="389096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557815" y="488362"/>
            <a:ext cx="10948387" cy="590931"/>
          </a:xfrm>
          <a:prstGeom prst="rect">
            <a:avLst/>
          </a:prstGeom>
        </p:spPr>
        <p:txBody>
          <a:bodyPr/>
          <a:lstStyle>
            <a:lvl1pPr>
              <a:defRPr sz="3598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557213" y="1168400"/>
            <a:ext cx="4598987" cy="5118100"/>
          </a:xfrm>
        </p:spPr>
        <p:txBody>
          <a:bodyPr anchor="ctr">
            <a:noAutofit/>
          </a:bodyPr>
          <a:lstStyle>
            <a:lvl1pPr marL="0" indent="0" algn="l">
              <a:buNone/>
              <a:defRPr sz="3600" b="1"/>
            </a:lvl1pPr>
            <a:lvl2pPr marL="456926" indent="0" algn="l">
              <a:buNone/>
              <a:defRPr/>
            </a:lvl2pPr>
            <a:lvl3pPr marL="913852" indent="0" algn="l">
              <a:buNone/>
              <a:defRPr/>
            </a:lvl3pPr>
            <a:lvl4pPr marL="1370778" indent="0" algn="l">
              <a:buNone/>
              <a:defRPr/>
            </a:lvl4pPr>
            <a:lvl5pPr marL="1827704" indent="0" algn="l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71885290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2" hasCustomPrompt="1"/>
          </p:nvPr>
        </p:nvSpPr>
        <p:spPr bwMode="auto">
          <a:xfrm>
            <a:off x="5513907" y="4"/>
            <a:ext cx="6674918" cy="5999747"/>
          </a:xfrm>
          <a:custGeom>
            <a:avLst/>
            <a:gdLst>
              <a:gd name="connsiteX0" fmla="*/ 0 w 5279255"/>
              <a:gd name="connsiteY0" fmla="*/ 0 h 2741291"/>
              <a:gd name="connsiteX1" fmla="*/ 5279255 w 5279255"/>
              <a:gd name="connsiteY1" fmla="*/ 0 h 2741291"/>
              <a:gd name="connsiteX2" fmla="*/ 5279255 w 5279255"/>
              <a:gd name="connsiteY2" fmla="*/ 2741291 h 2741291"/>
              <a:gd name="connsiteX3" fmla="*/ 1534424 w 5279255"/>
              <a:gd name="connsiteY3" fmla="*/ 2741291 h 2741291"/>
              <a:gd name="connsiteX4" fmla="*/ 0 w 5279255"/>
              <a:gd name="connsiteY4" fmla="*/ 1206867 h 2741291"/>
              <a:gd name="connsiteX0" fmla="*/ 0 w 5304753"/>
              <a:gd name="connsiteY0" fmla="*/ 0 h 6407767"/>
              <a:gd name="connsiteX1" fmla="*/ 5279255 w 5304753"/>
              <a:gd name="connsiteY1" fmla="*/ 0 h 6407767"/>
              <a:gd name="connsiteX2" fmla="*/ 5304753 w 5304753"/>
              <a:gd name="connsiteY2" fmla="*/ 6407767 h 6407767"/>
              <a:gd name="connsiteX3" fmla="*/ 1534424 w 5304753"/>
              <a:gd name="connsiteY3" fmla="*/ 2741291 h 6407767"/>
              <a:gd name="connsiteX4" fmla="*/ 0 w 5304753"/>
              <a:gd name="connsiteY4" fmla="*/ 1206867 h 6407767"/>
              <a:gd name="connsiteX5" fmla="*/ 0 w 5304753"/>
              <a:gd name="connsiteY5" fmla="*/ 0 h 6407767"/>
              <a:gd name="connsiteX0" fmla="*/ 0 w 5304753"/>
              <a:gd name="connsiteY0" fmla="*/ 0 h 6407767"/>
              <a:gd name="connsiteX1" fmla="*/ 5279255 w 5304753"/>
              <a:gd name="connsiteY1" fmla="*/ 0 h 6407767"/>
              <a:gd name="connsiteX2" fmla="*/ 5304753 w 5304753"/>
              <a:gd name="connsiteY2" fmla="*/ 6407767 h 6407767"/>
              <a:gd name="connsiteX3" fmla="*/ 1534424 w 5304753"/>
              <a:gd name="connsiteY3" fmla="*/ 2741291 h 6407767"/>
              <a:gd name="connsiteX4" fmla="*/ 0 w 5304753"/>
              <a:gd name="connsiteY4" fmla="*/ 1206867 h 6407767"/>
              <a:gd name="connsiteX5" fmla="*/ 0 w 5304753"/>
              <a:gd name="connsiteY5" fmla="*/ 0 h 6407767"/>
              <a:gd name="connsiteX0" fmla="*/ 0 w 5304753"/>
              <a:gd name="connsiteY0" fmla="*/ 0 h 6407767"/>
              <a:gd name="connsiteX1" fmla="*/ 5279255 w 5304753"/>
              <a:gd name="connsiteY1" fmla="*/ 0 h 6407767"/>
              <a:gd name="connsiteX2" fmla="*/ 5304753 w 5304753"/>
              <a:gd name="connsiteY2" fmla="*/ 6407767 h 6407767"/>
              <a:gd name="connsiteX3" fmla="*/ 1534424 w 5304753"/>
              <a:gd name="connsiteY3" fmla="*/ 2741291 h 6407767"/>
              <a:gd name="connsiteX4" fmla="*/ 0 w 5304753"/>
              <a:gd name="connsiteY4" fmla="*/ 1206867 h 6407767"/>
              <a:gd name="connsiteX5" fmla="*/ 0 w 5304753"/>
              <a:gd name="connsiteY5" fmla="*/ 0 h 6407767"/>
              <a:gd name="connsiteX0" fmla="*/ 0 w 5304753"/>
              <a:gd name="connsiteY0" fmla="*/ 0 h 6407767"/>
              <a:gd name="connsiteX1" fmla="*/ 5279255 w 5304753"/>
              <a:gd name="connsiteY1" fmla="*/ 0 h 6407767"/>
              <a:gd name="connsiteX2" fmla="*/ 5304753 w 5304753"/>
              <a:gd name="connsiteY2" fmla="*/ 6407767 h 6407767"/>
              <a:gd name="connsiteX3" fmla="*/ 1534424 w 5304753"/>
              <a:gd name="connsiteY3" fmla="*/ 2741291 h 6407767"/>
              <a:gd name="connsiteX4" fmla="*/ 0 w 5304753"/>
              <a:gd name="connsiteY4" fmla="*/ 1206867 h 6407767"/>
              <a:gd name="connsiteX5" fmla="*/ 0 w 5304753"/>
              <a:gd name="connsiteY5" fmla="*/ 0 h 6407767"/>
              <a:gd name="connsiteX0" fmla="*/ 0 w 5304753"/>
              <a:gd name="connsiteY0" fmla="*/ 0 h 6407767"/>
              <a:gd name="connsiteX1" fmla="*/ 5279255 w 5304753"/>
              <a:gd name="connsiteY1" fmla="*/ 0 h 6407767"/>
              <a:gd name="connsiteX2" fmla="*/ 5304753 w 5304753"/>
              <a:gd name="connsiteY2" fmla="*/ 6407767 h 6407767"/>
              <a:gd name="connsiteX3" fmla="*/ 1534424 w 5304753"/>
              <a:gd name="connsiteY3" fmla="*/ 2741291 h 6407767"/>
              <a:gd name="connsiteX4" fmla="*/ 0 w 5304753"/>
              <a:gd name="connsiteY4" fmla="*/ 1206867 h 6407767"/>
              <a:gd name="connsiteX5" fmla="*/ 0 w 5304753"/>
              <a:gd name="connsiteY5" fmla="*/ 0 h 6407767"/>
              <a:gd name="connsiteX0" fmla="*/ 0 w 5304753"/>
              <a:gd name="connsiteY0" fmla="*/ 0 h 6407767"/>
              <a:gd name="connsiteX1" fmla="*/ 5279255 w 5304753"/>
              <a:gd name="connsiteY1" fmla="*/ 0 h 6407767"/>
              <a:gd name="connsiteX2" fmla="*/ 5304753 w 5304753"/>
              <a:gd name="connsiteY2" fmla="*/ 6407767 h 6407767"/>
              <a:gd name="connsiteX3" fmla="*/ 896967 w 5304753"/>
              <a:gd name="connsiteY3" fmla="*/ 2826956 h 6407767"/>
              <a:gd name="connsiteX4" fmla="*/ 0 w 5304753"/>
              <a:gd name="connsiteY4" fmla="*/ 1206867 h 6407767"/>
              <a:gd name="connsiteX5" fmla="*/ 0 w 5304753"/>
              <a:gd name="connsiteY5" fmla="*/ 0 h 6407767"/>
              <a:gd name="connsiteX0" fmla="*/ 0 w 5304753"/>
              <a:gd name="connsiteY0" fmla="*/ 0 h 6407767"/>
              <a:gd name="connsiteX1" fmla="*/ 5279255 w 5304753"/>
              <a:gd name="connsiteY1" fmla="*/ 0 h 6407767"/>
              <a:gd name="connsiteX2" fmla="*/ 5304753 w 5304753"/>
              <a:gd name="connsiteY2" fmla="*/ 6407767 h 6407767"/>
              <a:gd name="connsiteX3" fmla="*/ 896967 w 5304753"/>
              <a:gd name="connsiteY3" fmla="*/ 2826956 h 6407767"/>
              <a:gd name="connsiteX4" fmla="*/ 0 w 5304753"/>
              <a:gd name="connsiteY4" fmla="*/ 1206867 h 6407767"/>
              <a:gd name="connsiteX5" fmla="*/ 0 w 5304753"/>
              <a:gd name="connsiteY5" fmla="*/ 0 h 6407767"/>
              <a:gd name="connsiteX0" fmla="*/ 0 w 5304753"/>
              <a:gd name="connsiteY0" fmla="*/ 0 h 6407767"/>
              <a:gd name="connsiteX1" fmla="*/ 5279255 w 5304753"/>
              <a:gd name="connsiteY1" fmla="*/ 0 h 6407767"/>
              <a:gd name="connsiteX2" fmla="*/ 5304753 w 5304753"/>
              <a:gd name="connsiteY2" fmla="*/ 6407767 h 6407767"/>
              <a:gd name="connsiteX3" fmla="*/ 896967 w 5304753"/>
              <a:gd name="connsiteY3" fmla="*/ 2826956 h 6407767"/>
              <a:gd name="connsiteX4" fmla="*/ 0 w 5304753"/>
              <a:gd name="connsiteY4" fmla="*/ 1206867 h 6407767"/>
              <a:gd name="connsiteX5" fmla="*/ 0 w 5304753"/>
              <a:gd name="connsiteY5" fmla="*/ 0 h 6407767"/>
              <a:gd name="connsiteX0" fmla="*/ 0 w 5304753"/>
              <a:gd name="connsiteY0" fmla="*/ 0 h 6407767"/>
              <a:gd name="connsiteX1" fmla="*/ 5279255 w 5304753"/>
              <a:gd name="connsiteY1" fmla="*/ 0 h 6407767"/>
              <a:gd name="connsiteX2" fmla="*/ 5304753 w 5304753"/>
              <a:gd name="connsiteY2" fmla="*/ 6407767 h 6407767"/>
              <a:gd name="connsiteX3" fmla="*/ 1037208 w 5304753"/>
              <a:gd name="connsiteY3" fmla="*/ 3032553 h 6407767"/>
              <a:gd name="connsiteX4" fmla="*/ 0 w 5304753"/>
              <a:gd name="connsiteY4" fmla="*/ 1206867 h 6407767"/>
              <a:gd name="connsiteX5" fmla="*/ 0 w 5304753"/>
              <a:gd name="connsiteY5" fmla="*/ 0 h 6407767"/>
              <a:gd name="connsiteX0" fmla="*/ 0 w 5304753"/>
              <a:gd name="connsiteY0" fmla="*/ 0 h 6407767"/>
              <a:gd name="connsiteX1" fmla="*/ 5279255 w 5304753"/>
              <a:gd name="connsiteY1" fmla="*/ 0 h 6407767"/>
              <a:gd name="connsiteX2" fmla="*/ 5304753 w 5304753"/>
              <a:gd name="connsiteY2" fmla="*/ 6407767 h 6407767"/>
              <a:gd name="connsiteX3" fmla="*/ 1037208 w 5304753"/>
              <a:gd name="connsiteY3" fmla="*/ 3032553 h 6407767"/>
              <a:gd name="connsiteX4" fmla="*/ 0 w 5304753"/>
              <a:gd name="connsiteY4" fmla="*/ 1206867 h 6407767"/>
              <a:gd name="connsiteX5" fmla="*/ 0 w 5304753"/>
              <a:gd name="connsiteY5" fmla="*/ 0 h 6407767"/>
              <a:gd name="connsiteX0" fmla="*/ 0 w 5304754"/>
              <a:gd name="connsiteY0" fmla="*/ 0 h 6407767"/>
              <a:gd name="connsiteX1" fmla="*/ 5304754 w 5304754"/>
              <a:gd name="connsiteY1" fmla="*/ 0 h 6407767"/>
              <a:gd name="connsiteX2" fmla="*/ 5304753 w 5304754"/>
              <a:gd name="connsiteY2" fmla="*/ 6407767 h 6407767"/>
              <a:gd name="connsiteX3" fmla="*/ 1037208 w 5304754"/>
              <a:gd name="connsiteY3" fmla="*/ 3032553 h 6407767"/>
              <a:gd name="connsiteX4" fmla="*/ 0 w 5304754"/>
              <a:gd name="connsiteY4" fmla="*/ 1206867 h 6407767"/>
              <a:gd name="connsiteX5" fmla="*/ 0 w 5304754"/>
              <a:gd name="connsiteY5" fmla="*/ 0 h 6407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04754" h="6407767">
                <a:moveTo>
                  <a:pt x="0" y="0"/>
                </a:moveTo>
                <a:lnTo>
                  <a:pt x="5304754" y="0"/>
                </a:lnTo>
                <a:cubicBezTo>
                  <a:pt x="5304754" y="2135922"/>
                  <a:pt x="5304753" y="4271845"/>
                  <a:pt x="5304753" y="6407767"/>
                </a:cubicBezTo>
                <a:cubicBezTo>
                  <a:pt x="3266598" y="4848658"/>
                  <a:pt x="2718956" y="4488862"/>
                  <a:pt x="1037208" y="3032553"/>
                </a:cubicBezTo>
                <a:cubicBezTo>
                  <a:pt x="266264" y="2398629"/>
                  <a:pt x="0" y="2054306"/>
                  <a:pt x="0" y="1206867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1A2D1">
                  <a:lumMod val="100000"/>
                </a:srgbClr>
              </a:gs>
              <a:gs pos="68000">
                <a:srgbClr val="5CE500">
                  <a:alpha val="55000"/>
                </a:srgbClr>
              </a:gs>
            </a:gsLst>
            <a:lin ang="4200000" scaled="0"/>
          </a:gradFill>
          <a:ln w="9525">
            <a:noFill/>
            <a:miter lim="800000"/>
            <a:headEnd/>
            <a:tailEnd/>
          </a:ln>
        </p:spPr>
        <p:txBody>
          <a:bodyPr wrap="square">
            <a:noAutofit/>
          </a:bodyPr>
          <a:lstStyle>
            <a:lvl1pPr algn="r">
              <a:defRPr baseline="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7890954" y="12736520"/>
            <a:ext cx="5934075" cy="389096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557213" y="1193800"/>
            <a:ext cx="4598987" cy="5194300"/>
          </a:xfrm>
        </p:spPr>
        <p:txBody>
          <a:bodyPr anchor="ctr">
            <a:noAutofit/>
          </a:bodyPr>
          <a:lstStyle>
            <a:lvl1pPr marL="0" indent="0" algn="l">
              <a:buNone/>
              <a:defRPr sz="36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102996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7814" y="1200154"/>
            <a:ext cx="10948388" cy="51720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Bef>
                <a:spcPts val="2100"/>
              </a:spcBef>
              <a:buClr>
                <a:srgbClr val="5CE500"/>
              </a:buClr>
              <a:buFontTx/>
              <a:buNone/>
              <a:defRPr sz="2400">
                <a:solidFill>
                  <a:schemeClr val="tx1"/>
                </a:solidFill>
              </a:defRPr>
            </a:lvl1pPr>
            <a:lvl2pPr marL="456926" indent="0">
              <a:buClr>
                <a:srgbClr val="5CE500"/>
              </a:buClr>
              <a:buFontTx/>
              <a:buNone/>
              <a:defRPr sz="2000">
                <a:solidFill>
                  <a:srgbClr val="4B4E52"/>
                </a:solidFill>
              </a:defRPr>
            </a:lvl2pPr>
            <a:lvl3pPr marL="913852" indent="0">
              <a:buClr>
                <a:srgbClr val="5CE500"/>
              </a:buClr>
              <a:buFontTx/>
              <a:buNone/>
              <a:defRPr sz="2000">
                <a:solidFill>
                  <a:srgbClr val="4B4E52"/>
                </a:solidFill>
              </a:defRPr>
            </a:lvl3pPr>
            <a:lvl4pPr marL="1370778" indent="0">
              <a:buClr>
                <a:srgbClr val="5CE500"/>
              </a:buClr>
              <a:buFontTx/>
              <a:buNone/>
              <a:defRPr sz="1800">
                <a:solidFill>
                  <a:srgbClr val="4B4E52"/>
                </a:solidFill>
              </a:defRPr>
            </a:lvl4pPr>
            <a:lvl5pPr>
              <a:buClr>
                <a:srgbClr val="5CE500"/>
              </a:buCl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57815" y="488362"/>
            <a:ext cx="10948387" cy="590931"/>
          </a:xfrm>
          <a:prstGeom prst="rect">
            <a:avLst/>
          </a:prstGeom>
        </p:spPr>
        <p:txBody>
          <a:bodyPr/>
          <a:lstStyle>
            <a:lvl1pPr>
              <a:defRPr sz="3598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448747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46">
          <p15:clr>
            <a:srgbClr val="FBAE40"/>
          </p15:clr>
        </p15:guide>
      </p15:sldGuideLst>
    </p:ext>
  </p:extLs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122" y="2840458"/>
            <a:ext cx="771152" cy="9634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5343" y="2461461"/>
            <a:ext cx="981109" cy="128721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122" y="3353747"/>
            <a:ext cx="315917" cy="36497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4851" y="2813484"/>
            <a:ext cx="5029463" cy="1200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178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"/>
                            </p:stCondLst>
                            <p:childTnLst>
                              <p:par>
                                <p:cTn id="10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800"/>
                            </p:stCondLst>
                            <p:childTnLst>
                              <p:par>
                                <p:cTn id="17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3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162" y="2840567"/>
            <a:ext cx="10360501" cy="196003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324" y="5181600"/>
            <a:ext cx="8532178" cy="23368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4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8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3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7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2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6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1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5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310098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7982" y="6356351"/>
            <a:ext cx="2742486" cy="365125"/>
          </a:xfrm>
          <a:prstGeom prst="rect">
            <a:avLst/>
          </a:prstGeom>
        </p:spPr>
        <p:txBody>
          <a:bodyPr/>
          <a:lstStyle/>
          <a:p>
            <a:fld id="{E5890B08-39B7-4148-963A-F3EE303629E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9/30/20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7549" y="6356351"/>
            <a:ext cx="4113728" cy="36512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08357" y="6356351"/>
            <a:ext cx="2742486" cy="365125"/>
          </a:xfrm>
          <a:prstGeom prst="rect">
            <a:avLst/>
          </a:prstGeom>
        </p:spPr>
        <p:txBody>
          <a:bodyPr/>
          <a:lstStyle/>
          <a:p>
            <a:fld id="{1A3F620C-BCDF-3140-BE99-E24AF5ED9BB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31667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8.xml"/><Relationship Id="rId13" Type="http://schemas.openxmlformats.org/officeDocument/2006/relationships/slideLayout" Target="../slideLayouts/slideLayout53.xml"/><Relationship Id="rId18" Type="http://schemas.openxmlformats.org/officeDocument/2006/relationships/slideLayout" Target="../slideLayouts/slideLayout58.xml"/><Relationship Id="rId26" Type="http://schemas.openxmlformats.org/officeDocument/2006/relationships/slideLayout" Target="../slideLayouts/slideLayout66.xml"/><Relationship Id="rId3" Type="http://schemas.openxmlformats.org/officeDocument/2006/relationships/slideLayout" Target="../slideLayouts/slideLayout43.xml"/><Relationship Id="rId21" Type="http://schemas.openxmlformats.org/officeDocument/2006/relationships/slideLayout" Target="../slideLayouts/slideLayout61.xml"/><Relationship Id="rId7" Type="http://schemas.openxmlformats.org/officeDocument/2006/relationships/slideLayout" Target="../slideLayouts/slideLayout47.xml"/><Relationship Id="rId12" Type="http://schemas.openxmlformats.org/officeDocument/2006/relationships/slideLayout" Target="../slideLayouts/slideLayout52.xml"/><Relationship Id="rId17" Type="http://schemas.openxmlformats.org/officeDocument/2006/relationships/slideLayout" Target="../slideLayouts/slideLayout57.xml"/><Relationship Id="rId25" Type="http://schemas.openxmlformats.org/officeDocument/2006/relationships/slideLayout" Target="../slideLayouts/slideLayout65.xml"/><Relationship Id="rId2" Type="http://schemas.openxmlformats.org/officeDocument/2006/relationships/slideLayout" Target="../slideLayouts/slideLayout42.xml"/><Relationship Id="rId16" Type="http://schemas.openxmlformats.org/officeDocument/2006/relationships/slideLayout" Target="../slideLayouts/slideLayout56.xml"/><Relationship Id="rId20" Type="http://schemas.openxmlformats.org/officeDocument/2006/relationships/slideLayout" Target="../slideLayouts/slideLayout60.xml"/><Relationship Id="rId1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6.xml"/><Relationship Id="rId11" Type="http://schemas.openxmlformats.org/officeDocument/2006/relationships/slideLayout" Target="../slideLayouts/slideLayout51.xml"/><Relationship Id="rId2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45.xml"/><Relationship Id="rId15" Type="http://schemas.openxmlformats.org/officeDocument/2006/relationships/slideLayout" Target="../slideLayouts/slideLayout55.xml"/><Relationship Id="rId23" Type="http://schemas.openxmlformats.org/officeDocument/2006/relationships/slideLayout" Target="../slideLayouts/slideLayout63.xml"/><Relationship Id="rId10" Type="http://schemas.openxmlformats.org/officeDocument/2006/relationships/slideLayout" Target="../slideLayouts/slideLayout50.xml"/><Relationship Id="rId19" Type="http://schemas.openxmlformats.org/officeDocument/2006/relationships/slideLayout" Target="../slideLayouts/slideLayout59.xml"/><Relationship Id="rId4" Type="http://schemas.openxmlformats.org/officeDocument/2006/relationships/slideLayout" Target="../slideLayouts/slideLayout44.xml"/><Relationship Id="rId9" Type="http://schemas.openxmlformats.org/officeDocument/2006/relationships/slideLayout" Target="../slideLayouts/slideLayout49.xml"/><Relationship Id="rId14" Type="http://schemas.openxmlformats.org/officeDocument/2006/relationships/slideLayout" Target="../slideLayouts/slideLayout54.xml"/><Relationship Id="rId22" Type="http://schemas.openxmlformats.org/officeDocument/2006/relationships/slideLayout" Target="../slideLayouts/slideLayout62.xml"/><Relationship Id="rId27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.xml"/><Relationship Id="rId13" Type="http://schemas.openxmlformats.org/officeDocument/2006/relationships/slideLayout" Target="../slideLayouts/slideLayout79.xml"/><Relationship Id="rId18" Type="http://schemas.openxmlformats.org/officeDocument/2006/relationships/slideLayout" Target="../slideLayouts/slideLayout84.xml"/><Relationship Id="rId26" Type="http://schemas.openxmlformats.org/officeDocument/2006/relationships/slideLayout" Target="../slideLayouts/slideLayout92.xml"/><Relationship Id="rId3" Type="http://schemas.openxmlformats.org/officeDocument/2006/relationships/slideLayout" Target="../slideLayouts/slideLayout69.xml"/><Relationship Id="rId21" Type="http://schemas.openxmlformats.org/officeDocument/2006/relationships/slideLayout" Target="../slideLayouts/slideLayout87.xml"/><Relationship Id="rId7" Type="http://schemas.openxmlformats.org/officeDocument/2006/relationships/slideLayout" Target="../slideLayouts/slideLayout73.xml"/><Relationship Id="rId12" Type="http://schemas.openxmlformats.org/officeDocument/2006/relationships/slideLayout" Target="../slideLayouts/slideLayout78.xml"/><Relationship Id="rId17" Type="http://schemas.openxmlformats.org/officeDocument/2006/relationships/slideLayout" Target="../slideLayouts/slideLayout83.xml"/><Relationship Id="rId25" Type="http://schemas.openxmlformats.org/officeDocument/2006/relationships/slideLayout" Target="../slideLayouts/slideLayout91.xml"/><Relationship Id="rId2" Type="http://schemas.openxmlformats.org/officeDocument/2006/relationships/slideLayout" Target="../slideLayouts/slideLayout68.xml"/><Relationship Id="rId16" Type="http://schemas.openxmlformats.org/officeDocument/2006/relationships/slideLayout" Target="../slideLayouts/slideLayout82.xml"/><Relationship Id="rId20" Type="http://schemas.openxmlformats.org/officeDocument/2006/relationships/slideLayout" Target="../slideLayouts/slideLayout86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7.xml"/><Relationship Id="rId24" Type="http://schemas.openxmlformats.org/officeDocument/2006/relationships/slideLayout" Target="../slideLayouts/slideLayout90.xml"/><Relationship Id="rId5" Type="http://schemas.openxmlformats.org/officeDocument/2006/relationships/slideLayout" Target="../slideLayouts/slideLayout71.xml"/><Relationship Id="rId15" Type="http://schemas.openxmlformats.org/officeDocument/2006/relationships/slideLayout" Target="../slideLayouts/slideLayout81.xml"/><Relationship Id="rId23" Type="http://schemas.openxmlformats.org/officeDocument/2006/relationships/slideLayout" Target="../slideLayouts/slideLayout89.xml"/><Relationship Id="rId28" Type="http://schemas.openxmlformats.org/officeDocument/2006/relationships/image" Target="../media/image15.emf"/><Relationship Id="rId10" Type="http://schemas.openxmlformats.org/officeDocument/2006/relationships/slideLayout" Target="../slideLayouts/slideLayout76.xml"/><Relationship Id="rId19" Type="http://schemas.openxmlformats.org/officeDocument/2006/relationships/slideLayout" Target="../slideLayouts/slideLayout85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Relationship Id="rId14" Type="http://schemas.openxmlformats.org/officeDocument/2006/relationships/slideLayout" Target="../slideLayouts/slideLayout80.xml"/><Relationship Id="rId22" Type="http://schemas.openxmlformats.org/officeDocument/2006/relationships/slideLayout" Target="../slideLayouts/slideLayout88.xml"/><Relationship Id="rId27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3158" name="Rectangle 6"/>
          <p:cNvSpPr>
            <a:spLocks noChangeArrowheads="1"/>
          </p:cNvSpPr>
          <p:nvPr/>
        </p:nvSpPr>
        <p:spPr bwMode="auto">
          <a:xfrm>
            <a:off x="11909169" y="6613080"/>
            <a:ext cx="141064" cy="1384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pPr algn="l" defTabSz="1032843" eaLnBrk="0" hangingPunct="0">
              <a:spcBef>
                <a:spcPct val="0"/>
              </a:spcBef>
              <a:buSzTx/>
              <a:defRPr/>
            </a:pPr>
            <a:fld id="{CE68E300-6CD8-4700-9D8F-1117408838C5}" type="slidenum">
              <a:rPr lang="en-US" sz="900" i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pPr algn="l" defTabSz="1032843" eaLnBrk="0" hangingPunct="0">
                <a:spcBef>
                  <a:spcPct val="0"/>
                </a:spcBef>
                <a:buSzTx/>
                <a:defRPr/>
              </a:pPr>
              <a:t>‹#›</a:t>
            </a:fld>
            <a:endParaRPr lang="en-US" sz="900" i="0">
              <a:solidFill>
                <a:schemeClr val="tx1">
                  <a:lumMod val="50000"/>
                  <a:lumOff val="50000"/>
                </a:schemeClr>
              </a:solidFill>
              <a:latin typeface="+mj-lt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52450" y="481007"/>
            <a:ext cx="10953750" cy="61534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endParaRPr lang="en-US"/>
          </a:p>
        </p:txBody>
      </p:sp>
      <p:sp>
        <p:nvSpPr>
          <p:cNvPr id="12" name="Title Placeholder 1"/>
          <p:cNvSpPr txBox="1">
            <a:spLocks/>
          </p:cNvSpPr>
          <p:nvPr/>
        </p:nvSpPr>
        <p:spPr>
          <a:xfrm>
            <a:off x="557813" y="462915"/>
            <a:ext cx="10953750" cy="616374"/>
          </a:xfrm>
          <a:prstGeom prst="rect">
            <a:avLst/>
          </a:prstGeom>
        </p:spPr>
        <p:txBody>
          <a:bodyPr vert="horz" lIns="91392" tIns="45696" rIns="91392" bIns="45696" rtlCol="0" anchor="ctr">
            <a:norm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3600" b="1" noProof="0" dirty="0" smtClean="0">
                <a:solidFill>
                  <a:srgbClr val="007F6E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9pPr>
          </a:lstStyle>
          <a:p>
            <a:pPr>
              <a:buSzTx/>
            </a:pPr>
            <a:endParaRPr lang="en-US" sz="3598" i="0" kern="0">
              <a:solidFill>
                <a:srgbClr val="1B1D1F"/>
              </a:solidFill>
            </a:endParaRPr>
          </a:p>
        </p:txBody>
      </p:sp>
      <p:sp>
        <p:nvSpPr>
          <p:cNvPr id="13" name="Text Placeholder 2"/>
          <p:cNvSpPr>
            <a:spLocks noGrp="1"/>
          </p:cNvSpPr>
          <p:nvPr>
            <p:ph type="body" idx="1"/>
          </p:nvPr>
        </p:nvSpPr>
        <p:spPr>
          <a:xfrm>
            <a:off x="552450" y="1207488"/>
            <a:ext cx="10953750" cy="50365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4" name="Title Placeholder 1"/>
          <p:cNvSpPr txBox="1">
            <a:spLocks/>
          </p:cNvSpPr>
          <p:nvPr/>
        </p:nvSpPr>
        <p:spPr>
          <a:xfrm>
            <a:off x="557813" y="462915"/>
            <a:ext cx="10953750" cy="616374"/>
          </a:xfrm>
          <a:prstGeom prst="rect">
            <a:avLst/>
          </a:prstGeom>
        </p:spPr>
        <p:txBody>
          <a:bodyPr vert="horz" lIns="91392" tIns="45696" rIns="91392" bIns="45696" rtlCol="0" anchor="ctr">
            <a:norm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3600" b="1" noProof="0" dirty="0" smtClean="0">
                <a:solidFill>
                  <a:srgbClr val="007F6E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9pPr>
          </a:lstStyle>
          <a:p>
            <a:pPr>
              <a:buSzTx/>
            </a:pPr>
            <a:endParaRPr lang="en-US" sz="3598" i="0" kern="0">
              <a:solidFill>
                <a:srgbClr val="1B1D1F"/>
              </a:solidFill>
            </a:endParaRPr>
          </a:p>
        </p:txBody>
      </p:sp>
      <p:sp>
        <p:nvSpPr>
          <p:cNvPr id="15" name="Rectangle 5"/>
          <p:cNvSpPr>
            <a:spLocks noChangeArrowheads="1"/>
          </p:cNvSpPr>
          <p:nvPr/>
        </p:nvSpPr>
        <p:spPr bwMode="black">
          <a:xfrm>
            <a:off x="3987801" y="6504191"/>
            <a:ext cx="3954876" cy="1077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>
            <a:spAutoFit/>
          </a:bodyPr>
          <a:lstStyle/>
          <a:p>
            <a:pPr algn="l" eaLnBrk="0" hangingPunct="0">
              <a:buSzTx/>
              <a:defRPr/>
            </a:pPr>
            <a:r>
              <a:rPr lang="en-US" sz="700" i="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© 2020 Progress Software Corporation and/or its subsidiaries or affiliates. All rights reserved.</a:t>
            </a:r>
          </a:p>
        </p:txBody>
      </p:sp>
      <p:sp>
        <p:nvSpPr>
          <p:cNvPr id="17" name="Title Placeholder 1"/>
          <p:cNvSpPr txBox="1">
            <a:spLocks/>
          </p:cNvSpPr>
          <p:nvPr/>
        </p:nvSpPr>
        <p:spPr>
          <a:xfrm>
            <a:off x="557813" y="462915"/>
            <a:ext cx="10953750" cy="616374"/>
          </a:xfrm>
          <a:prstGeom prst="rect">
            <a:avLst/>
          </a:prstGeom>
        </p:spPr>
        <p:txBody>
          <a:bodyPr vert="horz" lIns="91416" tIns="45708" rIns="91416" bIns="45708" rtlCol="0" anchor="ctr">
            <a:norm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3600" b="1" noProof="0" dirty="0" smtClean="0">
                <a:solidFill>
                  <a:srgbClr val="007F6E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9pPr>
          </a:lstStyle>
          <a:p>
            <a:pPr>
              <a:buSzTx/>
            </a:pPr>
            <a:endParaRPr lang="en-US" sz="3599" i="0" kern="0">
              <a:solidFill>
                <a:srgbClr val="1B1D1F"/>
              </a:solidFill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/>
          <a:stretch>
            <a:fillRect/>
          </a:stretch>
        </p:blipFill>
        <p:spPr>
          <a:xfrm>
            <a:off x="191311" y="6427879"/>
            <a:ext cx="1290369" cy="43012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/>
          <a:stretch>
            <a:fillRect/>
          </a:stretch>
        </p:blipFill>
        <p:spPr>
          <a:xfrm>
            <a:off x="191311" y="6427879"/>
            <a:ext cx="1290369" cy="430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9430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3" r:id="rId1"/>
    <p:sldLayoutId id="2147483784" r:id="rId2"/>
    <p:sldLayoutId id="2147483785" r:id="rId3"/>
    <p:sldLayoutId id="2147483786" r:id="rId4"/>
    <p:sldLayoutId id="2147483787" r:id="rId5"/>
    <p:sldLayoutId id="2147483788" r:id="rId6"/>
    <p:sldLayoutId id="2147483789" r:id="rId7"/>
    <p:sldLayoutId id="2147483842" r:id="rId8"/>
    <p:sldLayoutId id="2147483790" r:id="rId9"/>
    <p:sldLayoutId id="2147483791" r:id="rId10"/>
    <p:sldLayoutId id="2147483792" r:id="rId11"/>
    <p:sldLayoutId id="2147483793" r:id="rId12"/>
    <p:sldLayoutId id="2147483794" r:id="rId13"/>
    <p:sldLayoutId id="2147483795" r:id="rId14"/>
    <p:sldLayoutId id="2147483796" r:id="rId15"/>
    <p:sldLayoutId id="2147483797" r:id="rId16"/>
    <p:sldLayoutId id="2147483798" r:id="rId17"/>
    <p:sldLayoutId id="2147483799" r:id="rId18"/>
    <p:sldLayoutId id="2147483800" r:id="rId19"/>
    <p:sldLayoutId id="2147483801" r:id="rId20"/>
    <p:sldLayoutId id="2147483803" r:id="rId21"/>
    <p:sldLayoutId id="2147483804" r:id="rId22"/>
    <p:sldLayoutId id="2147483805" r:id="rId23"/>
    <p:sldLayoutId id="2147483806" r:id="rId24"/>
    <p:sldLayoutId id="2147483807" r:id="rId25"/>
    <p:sldLayoutId id="2147483808" r:id="rId26"/>
    <p:sldLayoutId id="2147483809" r:id="rId27"/>
    <p:sldLayoutId id="2147483810" r:id="rId28"/>
    <p:sldLayoutId id="2147483811" r:id="rId29"/>
    <p:sldLayoutId id="2147483812" r:id="rId30"/>
    <p:sldLayoutId id="2147483732" r:id="rId31"/>
    <p:sldLayoutId id="2147483774" r:id="rId32"/>
    <p:sldLayoutId id="2147483714" r:id="rId33"/>
    <p:sldLayoutId id="2147483771" r:id="rId34"/>
    <p:sldLayoutId id="2147483776" r:id="rId35"/>
    <p:sldLayoutId id="2147483767" r:id="rId36"/>
    <p:sldLayoutId id="2147483770" r:id="rId37"/>
    <p:sldLayoutId id="2147483773" r:id="rId38"/>
    <p:sldLayoutId id="2147483781" r:id="rId39"/>
    <p:sldLayoutId id="2147483841" r:id="rId40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lang="en-US" sz="3598" b="1" noProof="0" dirty="0" smtClean="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198">
          <a:solidFill>
            <a:schemeClr val="bg1"/>
          </a:solidFill>
          <a:latin typeface="Arial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198">
          <a:solidFill>
            <a:schemeClr val="bg1"/>
          </a:solidFill>
          <a:latin typeface="Arial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198">
          <a:solidFill>
            <a:schemeClr val="bg1"/>
          </a:solidFill>
          <a:latin typeface="Arial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198">
          <a:solidFill>
            <a:schemeClr val="bg1"/>
          </a:solidFill>
          <a:latin typeface="Arial" charset="0"/>
        </a:defRPr>
      </a:lvl5pPr>
      <a:lvl6pPr marL="456926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198">
          <a:solidFill>
            <a:schemeClr val="bg1"/>
          </a:solidFill>
          <a:latin typeface="Arial" charset="0"/>
        </a:defRPr>
      </a:lvl6pPr>
      <a:lvl7pPr marL="913852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198">
          <a:solidFill>
            <a:schemeClr val="bg1"/>
          </a:solidFill>
          <a:latin typeface="Arial" charset="0"/>
        </a:defRPr>
      </a:lvl7pPr>
      <a:lvl8pPr marL="137077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198">
          <a:solidFill>
            <a:schemeClr val="bg1"/>
          </a:solidFill>
          <a:latin typeface="Arial" charset="0"/>
        </a:defRPr>
      </a:lvl8pPr>
      <a:lvl9pPr marL="1827703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198">
          <a:solidFill>
            <a:schemeClr val="bg1"/>
          </a:solidFill>
          <a:latin typeface="Arial" charset="0"/>
        </a:defRPr>
      </a:lvl9pPr>
    </p:titleStyle>
    <p:bodyStyle>
      <a:lvl1pPr marL="342694" indent="-342694" algn="l" defTabSz="913852" rtl="0" eaLnBrk="1" fontAlgn="base" latinLnBrk="0" hangingPunct="1">
        <a:spcBef>
          <a:spcPts val="900"/>
        </a:spcBef>
        <a:spcAft>
          <a:spcPct val="0"/>
        </a:spcAft>
        <a:buClr>
          <a:srgbClr val="5CE500"/>
        </a:buClr>
        <a:buFont typeface="Wingdings" pitchFamily="2" charset="2"/>
        <a:buChar char="§"/>
        <a:defRPr lang="en-US" sz="2400" kern="1200" dirty="0" smtClean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2504" indent="-285578" algn="l" defTabSz="913852" rtl="0" eaLnBrk="1" fontAlgn="base" latinLnBrk="0" hangingPunct="1">
        <a:spcBef>
          <a:spcPts val="900"/>
        </a:spcBef>
        <a:spcAft>
          <a:spcPct val="0"/>
        </a:spcAft>
        <a:buClr>
          <a:srgbClr val="5CE500"/>
        </a:buClr>
        <a:buChar char="•"/>
        <a:defRPr lang="en-US" sz="2000" kern="1200" dirty="0" smtClean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2314" indent="-228462" algn="l" defTabSz="913852" rtl="0" eaLnBrk="1" fontAlgn="base" latinLnBrk="0" hangingPunct="1">
        <a:spcBef>
          <a:spcPts val="900"/>
        </a:spcBef>
        <a:spcAft>
          <a:spcPct val="0"/>
        </a:spcAft>
        <a:buClr>
          <a:srgbClr val="5CE500"/>
        </a:buClr>
        <a:buFont typeface="Arial" charset="0"/>
        <a:buChar char="–"/>
        <a:defRPr lang="en-US" sz="2000" kern="1200" dirty="0" smtClean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599240" indent="-228462" algn="l" defTabSz="913852" rtl="0" eaLnBrk="1" fontAlgn="base" latinLnBrk="0" hangingPunct="1">
        <a:spcBef>
          <a:spcPts val="900"/>
        </a:spcBef>
        <a:spcAft>
          <a:spcPct val="0"/>
        </a:spcAft>
        <a:buClr>
          <a:srgbClr val="5CE500"/>
        </a:buClr>
        <a:buSzPct val="95000"/>
        <a:buFont typeface="Courier New" pitchFamily="49" charset="0"/>
        <a:buChar char="o"/>
        <a:defRPr lang="en-US" sz="1800" kern="1200" dirty="0" smtClean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6166" indent="-228462" algn="l" defTabSz="913852" rtl="0" eaLnBrk="1" fontAlgn="base" latinLnBrk="0" hangingPunct="1">
        <a:spcBef>
          <a:spcPts val="900"/>
        </a:spcBef>
        <a:spcAft>
          <a:spcPct val="0"/>
        </a:spcAft>
        <a:buClr>
          <a:schemeClr val="accent2"/>
        </a:buClr>
        <a:buSzPct val="95000"/>
        <a:buFont typeface="Courier New" pitchFamily="49" charset="0"/>
        <a:buChar char="o"/>
        <a:defRPr lang="en-US" sz="1400" kern="1200" dirty="0" smtClean="0">
          <a:solidFill>
            <a:srgbClr val="000000"/>
          </a:solidFill>
          <a:latin typeface="Arial" pitchFamily="34" charset="0"/>
          <a:ea typeface="+mn-ea"/>
          <a:cs typeface="Arial" pitchFamily="34" charset="0"/>
        </a:defRPr>
      </a:lvl5pPr>
      <a:lvl6pPr marL="2513092" indent="-22846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Arial" charset="0"/>
        <a:buChar char="•"/>
        <a:defRPr sz="1998">
          <a:solidFill>
            <a:schemeClr val="tx1"/>
          </a:solidFill>
          <a:latin typeface="+mn-lt"/>
        </a:defRPr>
      </a:lvl6pPr>
      <a:lvl7pPr marL="2970017" indent="-22846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Arial" charset="0"/>
        <a:buChar char="•"/>
        <a:defRPr sz="1998">
          <a:solidFill>
            <a:schemeClr val="tx1"/>
          </a:solidFill>
          <a:latin typeface="+mn-lt"/>
        </a:defRPr>
      </a:lvl7pPr>
      <a:lvl8pPr marL="3426943" indent="-22846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Arial" charset="0"/>
        <a:buChar char="•"/>
        <a:defRPr sz="1998">
          <a:solidFill>
            <a:schemeClr val="tx1"/>
          </a:solidFill>
          <a:latin typeface="+mn-lt"/>
        </a:defRPr>
      </a:lvl8pPr>
      <a:lvl9pPr marL="3883868" indent="-22846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Arial" charset="0"/>
        <a:buChar char="•"/>
        <a:defRPr sz="1998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3852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1pPr>
      <a:lvl2pPr marL="456926" algn="l" defTabSz="913852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2pPr>
      <a:lvl3pPr marL="913852" algn="l" defTabSz="913852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3pPr>
      <a:lvl4pPr marL="1370778" algn="l" defTabSz="913852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4pPr>
      <a:lvl5pPr marL="1827703" algn="l" defTabSz="913852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5pPr>
      <a:lvl6pPr marL="2284628" algn="l" defTabSz="913852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6pPr>
      <a:lvl7pPr marL="2741554" algn="l" defTabSz="913852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7pPr>
      <a:lvl8pPr marL="3198480" algn="l" defTabSz="913852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8pPr>
      <a:lvl9pPr marL="3655406" algn="l" defTabSz="913852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3158" name="Rectangle 6"/>
          <p:cNvSpPr>
            <a:spLocks noChangeArrowheads="1"/>
          </p:cNvSpPr>
          <p:nvPr/>
        </p:nvSpPr>
        <p:spPr bwMode="auto">
          <a:xfrm>
            <a:off x="11909169" y="6613082"/>
            <a:ext cx="141064" cy="1384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pPr algn="l" defTabSz="1032533" eaLnBrk="0" hangingPunct="0">
              <a:spcBef>
                <a:spcPct val="0"/>
              </a:spcBef>
              <a:buSzTx/>
              <a:defRPr/>
            </a:pPr>
            <a:fld id="{CE68E300-6CD8-4700-9D8F-1117408838C5}" type="slidenum">
              <a:rPr lang="en-US" sz="900" i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pPr algn="l" defTabSz="1032533" eaLnBrk="0" hangingPunct="0">
                <a:spcBef>
                  <a:spcPct val="0"/>
                </a:spcBef>
                <a:buSzTx/>
                <a:defRPr/>
              </a:pPr>
              <a:t>‹#›</a:t>
            </a:fld>
            <a:endParaRPr lang="en-US" sz="900" i="0">
              <a:solidFill>
                <a:schemeClr val="tx1">
                  <a:lumMod val="50000"/>
                  <a:lumOff val="50000"/>
                </a:schemeClr>
              </a:solidFill>
              <a:latin typeface="+mj-lt"/>
            </a:endParaRP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black">
          <a:xfrm>
            <a:off x="4246153" y="6621282"/>
            <a:ext cx="3696525" cy="1077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pPr algn="l" eaLnBrk="0" hangingPunct="0">
              <a:buSzTx/>
              <a:defRPr/>
            </a:pPr>
            <a:r>
              <a:rPr lang="en-US" sz="700" i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© 2017 Progress Software Corporation and/or its subsidiaries or affiliates. All rights reserved.</a:t>
            </a: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52450" y="481009"/>
            <a:ext cx="10953750" cy="61534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endParaRPr lang="en-US"/>
          </a:p>
        </p:txBody>
      </p:sp>
      <p:sp>
        <p:nvSpPr>
          <p:cNvPr id="12" name="Title Placeholder 1"/>
          <p:cNvSpPr txBox="1">
            <a:spLocks/>
          </p:cNvSpPr>
          <p:nvPr/>
        </p:nvSpPr>
        <p:spPr>
          <a:xfrm>
            <a:off x="557813" y="462915"/>
            <a:ext cx="10953750" cy="616374"/>
          </a:xfrm>
          <a:prstGeom prst="rect">
            <a:avLst/>
          </a:prstGeom>
        </p:spPr>
        <p:txBody>
          <a:bodyPr vert="horz" lIns="91368" tIns="45684" rIns="91368" bIns="45684" rtlCol="0" anchor="ctr">
            <a:norm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3600" b="1" noProof="0" dirty="0" smtClean="0">
                <a:solidFill>
                  <a:srgbClr val="007F6E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9pPr>
          </a:lstStyle>
          <a:p>
            <a:pPr>
              <a:buSzTx/>
            </a:pPr>
            <a:endParaRPr lang="en-US" sz="3597" i="0" kern="0">
              <a:solidFill>
                <a:srgbClr val="1B1D1F"/>
              </a:solidFill>
            </a:endParaRPr>
          </a:p>
        </p:txBody>
      </p:sp>
      <p:sp>
        <p:nvSpPr>
          <p:cNvPr id="13" name="Text Placeholder 2"/>
          <p:cNvSpPr>
            <a:spLocks noGrp="1"/>
          </p:cNvSpPr>
          <p:nvPr>
            <p:ph type="body" idx="1"/>
          </p:nvPr>
        </p:nvSpPr>
        <p:spPr>
          <a:xfrm>
            <a:off x="552450" y="1207489"/>
            <a:ext cx="10953750" cy="50365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Rectangle 5"/>
          <p:cNvSpPr>
            <a:spLocks noChangeArrowheads="1"/>
          </p:cNvSpPr>
          <p:nvPr/>
        </p:nvSpPr>
        <p:spPr bwMode="black">
          <a:xfrm>
            <a:off x="4246153" y="6621282"/>
            <a:ext cx="3696525" cy="1077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pPr algn="l" eaLnBrk="0" hangingPunct="0">
              <a:buSzTx/>
              <a:defRPr/>
            </a:pPr>
            <a:r>
              <a:rPr lang="en-US" sz="700" i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© 2017 Progress Software Corporation and/or its subsidiaries or affiliates. All rights reserved.</a:t>
            </a:r>
          </a:p>
        </p:txBody>
      </p:sp>
      <p:sp>
        <p:nvSpPr>
          <p:cNvPr id="14" name="Title Placeholder 1"/>
          <p:cNvSpPr txBox="1">
            <a:spLocks/>
          </p:cNvSpPr>
          <p:nvPr/>
        </p:nvSpPr>
        <p:spPr>
          <a:xfrm>
            <a:off x="557813" y="462915"/>
            <a:ext cx="10953750" cy="616374"/>
          </a:xfrm>
          <a:prstGeom prst="rect">
            <a:avLst/>
          </a:prstGeom>
        </p:spPr>
        <p:txBody>
          <a:bodyPr vert="horz" lIns="91368" tIns="45684" rIns="91368" bIns="45684" rtlCol="0" anchor="ctr">
            <a:norm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3600" b="1" noProof="0" dirty="0" smtClean="0">
                <a:solidFill>
                  <a:srgbClr val="007F6E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9pPr>
          </a:lstStyle>
          <a:p>
            <a:pPr>
              <a:buSzTx/>
            </a:pPr>
            <a:endParaRPr lang="en-US" sz="3597" i="0" kern="0">
              <a:solidFill>
                <a:srgbClr val="1B1D1F"/>
              </a:solidFill>
            </a:endParaRPr>
          </a:p>
        </p:txBody>
      </p:sp>
      <p:sp>
        <p:nvSpPr>
          <p:cNvPr id="15" name="Rectangle 5"/>
          <p:cNvSpPr>
            <a:spLocks noChangeArrowheads="1"/>
          </p:cNvSpPr>
          <p:nvPr/>
        </p:nvSpPr>
        <p:spPr bwMode="black">
          <a:xfrm>
            <a:off x="4246152" y="6621282"/>
            <a:ext cx="3696525" cy="1077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pPr algn="l" eaLnBrk="0" hangingPunct="0">
              <a:buSzTx/>
              <a:defRPr/>
            </a:pPr>
            <a:r>
              <a:rPr lang="en-US" sz="700" i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© 2017 Progress Software Corporation and/or its subsidiaries or affiliates. All rights reserved.</a:t>
            </a:r>
          </a:p>
        </p:txBody>
      </p:sp>
      <p:sp>
        <p:nvSpPr>
          <p:cNvPr id="17" name="Title Placeholder 1"/>
          <p:cNvSpPr txBox="1">
            <a:spLocks/>
          </p:cNvSpPr>
          <p:nvPr/>
        </p:nvSpPr>
        <p:spPr>
          <a:xfrm>
            <a:off x="557813" y="462915"/>
            <a:ext cx="10953750" cy="616374"/>
          </a:xfrm>
          <a:prstGeom prst="rect">
            <a:avLst/>
          </a:prstGeom>
        </p:spPr>
        <p:txBody>
          <a:bodyPr vert="horz" lIns="91392" tIns="45696" rIns="91392" bIns="45696" rtlCol="0" anchor="ctr">
            <a:norm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3600" b="1" noProof="0" dirty="0" smtClean="0">
                <a:solidFill>
                  <a:srgbClr val="007F6E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9pPr>
          </a:lstStyle>
          <a:p>
            <a:pPr>
              <a:buSzTx/>
            </a:pPr>
            <a:endParaRPr lang="en-US" sz="3598" i="0" kern="0">
              <a:solidFill>
                <a:srgbClr val="1B1D1F"/>
              </a:solidFill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/>
          <a:stretch>
            <a:fillRect/>
          </a:stretch>
        </p:blipFill>
        <p:spPr>
          <a:xfrm>
            <a:off x="191312" y="6427879"/>
            <a:ext cx="1290369" cy="43012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/>
          <a:stretch>
            <a:fillRect/>
          </a:stretch>
        </p:blipFill>
        <p:spPr>
          <a:xfrm>
            <a:off x="191312" y="6427879"/>
            <a:ext cx="1290369" cy="430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7222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4" r:id="rId1"/>
    <p:sldLayoutId id="2147483815" r:id="rId2"/>
    <p:sldLayoutId id="2147483816" r:id="rId3"/>
    <p:sldLayoutId id="2147483817" r:id="rId4"/>
    <p:sldLayoutId id="2147483818" r:id="rId5"/>
    <p:sldLayoutId id="2147483819" r:id="rId6"/>
    <p:sldLayoutId id="2147483820" r:id="rId7"/>
    <p:sldLayoutId id="2147483821" r:id="rId8"/>
    <p:sldLayoutId id="2147483822" r:id="rId9"/>
    <p:sldLayoutId id="2147483823" r:id="rId10"/>
    <p:sldLayoutId id="2147483824" r:id="rId11"/>
    <p:sldLayoutId id="2147483825" r:id="rId12"/>
    <p:sldLayoutId id="2147483826" r:id="rId13"/>
    <p:sldLayoutId id="2147483827" r:id="rId14"/>
    <p:sldLayoutId id="2147483828" r:id="rId15"/>
    <p:sldLayoutId id="2147483829" r:id="rId16"/>
    <p:sldLayoutId id="2147483830" r:id="rId17"/>
    <p:sldLayoutId id="2147483831" r:id="rId18"/>
    <p:sldLayoutId id="2147483832" r:id="rId19"/>
    <p:sldLayoutId id="2147483833" r:id="rId20"/>
    <p:sldLayoutId id="2147483835" r:id="rId21"/>
    <p:sldLayoutId id="2147483836" r:id="rId22"/>
    <p:sldLayoutId id="2147483837" r:id="rId23"/>
    <p:sldLayoutId id="2147483838" r:id="rId24"/>
    <p:sldLayoutId id="2147483839" r:id="rId25"/>
    <p:sldLayoutId id="2147483840" r:id="rId26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lang="en-US" sz="3597" b="1" noProof="0" dirty="0" smtClean="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197">
          <a:solidFill>
            <a:schemeClr val="bg1"/>
          </a:solidFill>
          <a:latin typeface="Arial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197">
          <a:solidFill>
            <a:schemeClr val="bg1"/>
          </a:solidFill>
          <a:latin typeface="Arial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197">
          <a:solidFill>
            <a:schemeClr val="bg1"/>
          </a:solidFill>
          <a:latin typeface="Arial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197">
          <a:solidFill>
            <a:schemeClr val="bg1"/>
          </a:solidFill>
          <a:latin typeface="Arial" charset="0"/>
        </a:defRPr>
      </a:lvl5pPr>
      <a:lvl6pPr marL="456789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197">
          <a:solidFill>
            <a:schemeClr val="bg1"/>
          </a:solidFill>
          <a:latin typeface="Arial" charset="0"/>
        </a:defRPr>
      </a:lvl6pPr>
      <a:lvl7pPr marL="91357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197">
          <a:solidFill>
            <a:schemeClr val="bg1"/>
          </a:solidFill>
          <a:latin typeface="Arial" charset="0"/>
        </a:defRPr>
      </a:lvl7pPr>
      <a:lvl8pPr marL="1370367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197">
          <a:solidFill>
            <a:schemeClr val="bg1"/>
          </a:solidFill>
          <a:latin typeface="Arial" charset="0"/>
        </a:defRPr>
      </a:lvl8pPr>
      <a:lvl9pPr marL="1827155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197">
          <a:solidFill>
            <a:schemeClr val="bg1"/>
          </a:solidFill>
          <a:latin typeface="Arial" charset="0"/>
        </a:defRPr>
      </a:lvl9pPr>
    </p:titleStyle>
    <p:bodyStyle>
      <a:lvl1pPr marL="342591" indent="-342591" algn="l" defTabSz="913578" rtl="0" eaLnBrk="1" fontAlgn="base" latinLnBrk="0" hangingPunct="1">
        <a:spcBef>
          <a:spcPts val="900"/>
        </a:spcBef>
        <a:spcAft>
          <a:spcPct val="0"/>
        </a:spcAft>
        <a:buClr>
          <a:srgbClr val="5CE500"/>
        </a:buClr>
        <a:buFont typeface="Wingdings" pitchFamily="2" charset="2"/>
        <a:buChar char="§"/>
        <a:defRPr lang="en-US" sz="2399" kern="1200" dirty="0" smtClean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2281" indent="-285492" algn="l" defTabSz="913578" rtl="0" eaLnBrk="1" fontAlgn="base" latinLnBrk="0" hangingPunct="1">
        <a:spcBef>
          <a:spcPts val="900"/>
        </a:spcBef>
        <a:spcAft>
          <a:spcPct val="0"/>
        </a:spcAft>
        <a:buClr>
          <a:srgbClr val="5CE500"/>
        </a:buClr>
        <a:buChar char="•"/>
        <a:defRPr lang="en-US" sz="1999" kern="1200" dirty="0" smtClean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1971" indent="-228393" algn="l" defTabSz="913578" rtl="0" eaLnBrk="1" fontAlgn="base" latinLnBrk="0" hangingPunct="1">
        <a:spcBef>
          <a:spcPts val="900"/>
        </a:spcBef>
        <a:spcAft>
          <a:spcPct val="0"/>
        </a:spcAft>
        <a:buClr>
          <a:srgbClr val="5CE500"/>
        </a:buClr>
        <a:buFont typeface="Arial" charset="0"/>
        <a:buChar char="–"/>
        <a:defRPr lang="en-US" sz="1999" kern="1200" dirty="0" smtClean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598760" indent="-228393" algn="l" defTabSz="913578" rtl="0" eaLnBrk="1" fontAlgn="base" latinLnBrk="0" hangingPunct="1">
        <a:spcBef>
          <a:spcPts val="900"/>
        </a:spcBef>
        <a:spcAft>
          <a:spcPct val="0"/>
        </a:spcAft>
        <a:buClr>
          <a:srgbClr val="5CE500"/>
        </a:buClr>
        <a:buSzPct val="95000"/>
        <a:buFont typeface="Courier New" pitchFamily="49" charset="0"/>
        <a:buChar char="o"/>
        <a:defRPr lang="en-US" sz="1799" kern="1200" dirty="0" smtClean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5549" indent="-228393" algn="l" defTabSz="913578" rtl="0" eaLnBrk="1" fontAlgn="base" latinLnBrk="0" hangingPunct="1">
        <a:spcBef>
          <a:spcPts val="900"/>
        </a:spcBef>
        <a:spcAft>
          <a:spcPct val="0"/>
        </a:spcAft>
        <a:buClr>
          <a:schemeClr val="accent2"/>
        </a:buClr>
        <a:buSzPct val="95000"/>
        <a:buFont typeface="Courier New" pitchFamily="49" charset="0"/>
        <a:buChar char="o"/>
        <a:defRPr lang="en-US" sz="1400" kern="1200" dirty="0" smtClean="0">
          <a:solidFill>
            <a:srgbClr val="000000"/>
          </a:solidFill>
          <a:latin typeface="Arial" pitchFamily="34" charset="0"/>
          <a:ea typeface="+mn-ea"/>
          <a:cs typeface="Arial" pitchFamily="34" charset="0"/>
        </a:defRPr>
      </a:lvl5pPr>
      <a:lvl6pPr marL="2512338" indent="-22839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Arial" charset="0"/>
        <a:buChar char="•"/>
        <a:defRPr sz="1997">
          <a:solidFill>
            <a:schemeClr val="tx1"/>
          </a:solidFill>
          <a:latin typeface="+mn-lt"/>
        </a:defRPr>
      </a:lvl6pPr>
      <a:lvl7pPr marL="2969126" indent="-22839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Arial" charset="0"/>
        <a:buChar char="•"/>
        <a:defRPr sz="1997">
          <a:solidFill>
            <a:schemeClr val="tx1"/>
          </a:solidFill>
          <a:latin typeface="+mn-lt"/>
        </a:defRPr>
      </a:lvl7pPr>
      <a:lvl8pPr marL="3425915" indent="-22839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Arial" charset="0"/>
        <a:buChar char="•"/>
        <a:defRPr sz="1997">
          <a:solidFill>
            <a:schemeClr val="tx1"/>
          </a:solidFill>
          <a:latin typeface="+mn-lt"/>
        </a:defRPr>
      </a:lvl8pPr>
      <a:lvl9pPr marL="3882703" indent="-22839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Arial" charset="0"/>
        <a:buChar char="•"/>
        <a:defRPr sz="1997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3578" rtl="0" eaLnBrk="1" latinLnBrk="0" hangingPunct="1">
        <a:defRPr sz="1797" kern="1200">
          <a:solidFill>
            <a:schemeClr val="tx1"/>
          </a:solidFill>
          <a:latin typeface="+mn-lt"/>
          <a:ea typeface="+mn-ea"/>
          <a:cs typeface="+mn-cs"/>
        </a:defRPr>
      </a:lvl1pPr>
      <a:lvl2pPr marL="456789" algn="l" defTabSz="913578" rtl="0" eaLnBrk="1" latinLnBrk="0" hangingPunct="1">
        <a:defRPr sz="1797" kern="1200">
          <a:solidFill>
            <a:schemeClr val="tx1"/>
          </a:solidFill>
          <a:latin typeface="+mn-lt"/>
          <a:ea typeface="+mn-ea"/>
          <a:cs typeface="+mn-cs"/>
        </a:defRPr>
      </a:lvl2pPr>
      <a:lvl3pPr marL="913578" algn="l" defTabSz="913578" rtl="0" eaLnBrk="1" latinLnBrk="0" hangingPunct="1">
        <a:defRPr sz="1797" kern="1200">
          <a:solidFill>
            <a:schemeClr val="tx1"/>
          </a:solidFill>
          <a:latin typeface="+mn-lt"/>
          <a:ea typeface="+mn-ea"/>
          <a:cs typeface="+mn-cs"/>
        </a:defRPr>
      </a:lvl3pPr>
      <a:lvl4pPr marL="1370367" algn="l" defTabSz="913578" rtl="0" eaLnBrk="1" latinLnBrk="0" hangingPunct="1">
        <a:defRPr sz="1797" kern="1200">
          <a:solidFill>
            <a:schemeClr val="tx1"/>
          </a:solidFill>
          <a:latin typeface="+mn-lt"/>
          <a:ea typeface="+mn-ea"/>
          <a:cs typeface="+mn-cs"/>
        </a:defRPr>
      </a:lvl4pPr>
      <a:lvl5pPr marL="1827155" algn="l" defTabSz="913578" rtl="0" eaLnBrk="1" latinLnBrk="0" hangingPunct="1">
        <a:defRPr sz="1797" kern="1200">
          <a:solidFill>
            <a:schemeClr val="tx1"/>
          </a:solidFill>
          <a:latin typeface="+mn-lt"/>
          <a:ea typeface="+mn-ea"/>
          <a:cs typeface="+mn-cs"/>
        </a:defRPr>
      </a:lvl5pPr>
      <a:lvl6pPr marL="2283943" algn="l" defTabSz="913578" rtl="0" eaLnBrk="1" latinLnBrk="0" hangingPunct="1">
        <a:defRPr sz="1797" kern="1200">
          <a:solidFill>
            <a:schemeClr val="tx1"/>
          </a:solidFill>
          <a:latin typeface="+mn-lt"/>
          <a:ea typeface="+mn-ea"/>
          <a:cs typeface="+mn-cs"/>
        </a:defRPr>
      </a:lvl6pPr>
      <a:lvl7pPr marL="2740732" algn="l" defTabSz="913578" rtl="0" eaLnBrk="1" latinLnBrk="0" hangingPunct="1">
        <a:defRPr sz="1797" kern="1200">
          <a:solidFill>
            <a:schemeClr val="tx1"/>
          </a:solidFill>
          <a:latin typeface="+mn-lt"/>
          <a:ea typeface="+mn-ea"/>
          <a:cs typeface="+mn-cs"/>
        </a:defRPr>
      </a:lvl7pPr>
      <a:lvl8pPr marL="3197520" algn="l" defTabSz="913578" rtl="0" eaLnBrk="1" latinLnBrk="0" hangingPunct="1">
        <a:defRPr sz="1797" kern="1200">
          <a:solidFill>
            <a:schemeClr val="tx1"/>
          </a:solidFill>
          <a:latin typeface="+mn-lt"/>
          <a:ea typeface="+mn-ea"/>
          <a:cs typeface="+mn-cs"/>
        </a:defRPr>
      </a:lvl8pPr>
      <a:lvl9pPr marL="3654309" algn="l" defTabSz="913578" rtl="0" eaLnBrk="1" latinLnBrk="0" hangingPunct="1">
        <a:defRPr sz="179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3158" name="Rectangle 6"/>
          <p:cNvSpPr>
            <a:spLocks noChangeArrowheads="1"/>
          </p:cNvSpPr>
          <p:nvPr/>
        </p:nvSpPr>
        <p:spPr bwMode="auto">
          <a:xfrm>
            <a:off x="11909169" y="6613080"/>
            <a:ext cx="141064" cy="1384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pPr algn="l" defTabSz="1032843" eaLnBrk="0" hangingPunct="0">
              <a:spcBef>
                <a:spcPct val="0"/>
              </a:spcBef>
              <a:buSzTx/>
              <a:defRPr/>
            </a:pPr>
            <a:fld id="{CE68E300-6CD8-4700-9D8F-1117408838C5}" type="slidenum">
              <a:rPr lang="en-US" sz="900" i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pPr algn="l" defTabSz="1032843" eaLnBrk="0" hangingPunct="0">
                <a:spcBef>
                  <a:spcPct val="0"/>
                </a:spcBef>
                <a:buSzTx/>
                <a:defRPr/>
              </a:pPr>
              <a:t>‹#›</a:t>
            </a:fld>
            <a:endParaRPr lang="en-US" sz="900" i="0">
              <a:solidFill>
                <a:schemeClr val="tx1">
                  <a:lumMod val="50000"/>
                  <a:lumOff val="50000"/>
                </a:schemeClr>
              </a:solidFill>
              <a:latin typeface="+mj-lt"/>
            </a:endParaRP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black">
          <a:xfrm>
            <a:off x="4246152" y="6621282"/>
            <a:ext cx="3696525" cy="1077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pPr algn="l" eaLnBrk="0" hangingPunct="0">
              <a:buSzTx/>
              <a:defRPr/>
            </a:pPr>
            <a:r>
              <a:rPr lang="en-US" sz="700" i="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© 2020 Progress Software Corporation and/or its subsidiaries or affiliates. All rights reserved.</a:t>
            </a: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52450" y="481007"/>
            <a:ext cx="10953750" cy="61534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endParaRPr lang="en-US"/>
          </a:p>
        </p:txBody>
      </p:sp>
      <p:sp>
        <p:nvSpPr>
          <p:cNvPr id="12" name="Title Placeholder 1"/>
          <p:cNvSpPr txBox="1">
            <a:spLocks/>
          </p:cNvSpPr>
          <p:nvPr/>
        </p:nvSpPr>
        <p:spPr>
          <a:xfrm>
            <a:off x="557813" y="462915"/>
            <a:ext cx="10953750" cy="616374"/>
          </a:xfrm>
          <a:prstGeom prst="rect">
            <a:avLst/>
          </a:prstGeom>
        </p:spPr>
        <p:txBody>
          <a:bodyPr vert="horz" lIns="91392" tIns="45696" rIns="91392" bIns="45696" rtlCol="0" anchor="ctr">
            <a:norm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3600" b="1" noProof="0" dirty="0" smtClean="0">
                <a:solidFill>
                  <a:srgbClr val="007F6E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9pPr>
          </a:lstStyle>
          <a:p>
            <a:pPr>
              <a:buSzTx/>
            </a:pPr>
            <a:endParaRPr lang="en-US" sz="3598" i="0" kern="0">
              <a:solidFill>
                <a:srgbClr val="1B1D1F"/>
              </a:solidFill>
            </a:endParaRPr>
          </a:p>
        </p:txBody>
      </p:sp>
      <p:sp>
        <p:nvSpPr>
          <p:cNvPr id="13" name="Text Placeholder 2"/>
          <p:cNvSpPr>
            <a:spLocks noGrp="1"/>
          </p:cNvSpPr>
          <p:nvPr>
            <p:ph type="body" idx="1"/>
          </p:nvPr>
        </p:nvSpPr>
        <p:spPr>
          <a:xfrm>
            <a:off x="552450" y="1207488"/>
            <a:ext cx="10953750" cy="503656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4" name="Title Placeholder 1"/>
          <p:cNvSpPr txBox="1">
            <a:spLocks/>
          </p:cNvSpPr>
          <p:nvPr/>
        </p:nvSpPr>
        <p:spPr>
          <a:xfrm>
            <a:off x="557813" y="462915"/>
            <a:ext cx="10953750" cy="616374"/>
          </a:xfrm>
          <a:prstGeom prst="rect">
            <a:avLst/>
          </a:prstGeom>
        </p:spPr>
        <p:txBody>
          <a:bodyPr vert="horz" lIns="91392" tIns="45696" rIns="91392" bIns="45696" rtlCol="0" anchor="ctr">
            <a:norm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3600" b="1" noProof="0" dirty="0" smtClean="0">
                <a:solidFill>
                  <a:srgbClr val="007F6E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9pPr>
          </a:lstStyle>
          <a:p>
            <a:pPr>
              <a:buSzTx/>
            </a:pPr>
            <a:endParaRPr lang="en-US" sz="3598" i="0" kern="0">
              <a:solidFill>
                <a:srgbClr val="1B1D1F"/>
              </a:solidFill>
            </a:endParaRPr>
          </a:p>
        </p:txBody>
      </p:sp>
      <p:sp>
        <p:nvSpPr>
          <p:cNvPr id="17" name="Title Placeholder 1"/>
          <p:cNvSpPr txBox="1">
            <a:spLocks/>
          </p:cNvSpPr>
          <p:nvPr/>
        </p:nvSpPr>
        <p:spPr>
          <a:xfrm>
            <a:off x="557813" y="462915"/>
            <a:ext cx="10953750" cy="616374"/>
          </a:xfrm>
          <a:prstGeom prst="rect">
            <a:avLst/>
          </a:prstGeom>
        </p:spPr>
        <p:txBody>
          <a:bodyPr vert="horz" lIns="91416" tIns="45708" rIns="91416" bIns="45708" rtlCol="0" anchor="ctr">
            <a:norm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3600" b="1" noProof="0" dirty="0" smtClean="0">
                <a:solidFill>
                  <a:srgbClr val="007F6E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9pPr>
          </a:lstStyle>
          <a:p>
            <a:pPr>
              <a:buSzTx/>
            </a:pPr>
            <a:endParaRPr lang="en-US" sz="3599" i="0" kern="0">
              <a:solidFill>
                <a:srgbClr val="1B1D1F"/>
              </a:solidFill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91311" y="6427879"/>
            <a:ext cx="1290369" cy="43012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8"/>
          <a:stretch>
            <a:fillRect/>
          </a:stretch>
        </p:blipFill>
        <p:spPr>
          <a:xfrm>
            <a:off x="191311" y="6427879"/>
            <a:ext cx="1290369" cy="430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3245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1" r:id="rId1"/>
    <p:sldLayoutId id="2147483872" r:id="rId2"/>
    <p:sldLayoutId id="2147483873" r:id="rId3"/>
    <p:sldLayoutId id="2147483874" r:id="rId4"/>
    <p:sldLayoutId id="2147483875" r:id="rId5"/>
    <p:sldLayoutId id="2147483876" r:id="rId6"/>
    <p:sldLayoutId id="2147483877" r:id="rId7"/>
    <p:sldLayoutId id="2147483878" r:id="rId8"/>
    <p:sldLayoutId id="2147483879" r:id="rId9"/>
    <p:sldLayoutId id="2147483880" r:id="rId10"/>
    <p:sldLayoutId id="2147483881" r:id="rId11"/>
    <p:sldLayoutId id="2147483882" r:id="rId12"/>
    <p:sldLayoutId id="2147483883" r:id="rId13"/>
    <p:sldLayoutId id="2147483884" r:id="rId14"/>
    <p:sldLayoutId id="2147483885" r:id="rId15"/>
    <p:sldLayoutId id="2147483886" r:id="rId16"/>
    <p:sldLayoutId id="2147483887" r:id="rId17"/>
    <p:sldLayoutId id="2147483888" r:id="rId18"/>
    <p:sldLayoutId id="2147483889" r:id="rId19"/>
    <p:sldLayoutId id="2147483891" r:id="rId20"/>
    <p:sldLayoutId id="2147483892" r:id="rId21"/>
    <p:sldLayoutId id="2147483893" r:id="rId22"/>
    <p:sldLayoutId id="2147483894" r:id="rId23"/>
    <p:sldLayoutId id="2147483895" r:id="rId24"/>
    <p:sldLayoutId id="2147483896" r:id="rId25"/>
    <p:sldLayoutId id="2147483897" r:id="rId26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lang="en-US" sz="3598" b="1" noProof="0" dirty="0" smtClean="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198">
          <a:solidFill>
            <a:schemeClr val="bg1"/>
          </a:solidFill>
          <a:latin typeface="Arial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198">
          <a:solidFill>
            <a:schemeClr val="bg1"/>
          </a:solidFill>
          <a:latin typeface="Arial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198">
          <a:solidFill>
            <a:schemeClr val="bg1"/>
          </a:solidFill>
          <a:latin typeface="Arial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198">
          <a:solidFill>
            <a:schemeClr val="bg1"/>
          </a:solidFill>
          <a:latin typeface="Arial" charset="0"/>
        </a:defRPr>
      </a:lvl5pPr>
      <a:lvl6pPr marL="456926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198">
          <a:solidFill>
            <a:schemeClr val="bg1"/>
          </a:solidFill>
          <a:latin typeface="Arial" charset="0"/>
        </a:defRPr>
      </a:lvl6pPr>
      <a:lvl7pPr marL="913852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198">
          <a:solidFill>
            <a:schemeClr val="bg1"/>
          </a:solidFill>
          <a:latin typeface="Arial" charset="0"/>
        </a:defRPr>
      </a:lvl7pPr>
      <a:lvl8pPr marL="137077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198">
          <a:solidFill>
            <a:schemeClr val="bg1"/>
          </a:solidFill>
          <a:latin typeface="Arial" charset="0"/>
        </a:defRPr>
      </a:lvl8pPr>
      <a:lvl9pPr marL="1827703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198">
          <a:solidFill>
            <a:schemeClr val="bg1"/>
          </a:solidFill>
          <a:latin typeface="Arial" charset="0"/>
        </a:defRPr>
      </a:lvl9pPr>
    </p:titleStyle>
    <p:bodyStyle>
      <a:lvl1pPr marL="342694" indent="-342694" algn="l" defTabSz="913852" rtl="0" eaLnBrk="1" fontAlgn="base" latinLnBrk="0" hangingPunct="1">
        <a:spcBef>
          <a:spcPts val="900"/>
        </a:spcBef>
        <a:spcAft>
          <a:spcPct val="0"/>
        </a:spcAft>
        <a:buClr>
          <a:srgbClr val="5CE500"/>
        </a:buClr>
        <a:buFont typeface="Wingdings" pitchFamily="2" charset="2"/>
        <a:buChar char="§"/>
        <a:defRPr lang="en-US" sz="2400" kern="1200" dirty="0" smtClean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2504" indent="-285578" algn="l" defTabSz="913852" rtl="0" eaLnBrk="1" fontAlgn="base" latinLnBrk="0" hangingPunct="1">
        <a:spcBef>
          <a:spcPts val="900"/>
        </a:spcBef>
        <a:spcAft>
          <a:spcPct val="0"/>
        </a:spcAft>
        <a:buClr>
          <a:srgbClr val="5CE500"/>
        </a:buClr>
        <a:buChar char="•"/>
        <a:defRPr lang="en-US" sz="2000" kern="1200" dirty="0" smtClean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2314" indent="-228462" algn="l" defTabSz="913852" rtl="0" eaLnBrk="1" fontAlgn="base" latinLnBrk="0" hangingPunct="1">
        <a:spcBef>
          <a:spcPts val="900"/>
        </a:spcBef>
        <a:spcAft>
          <a:spcPct val="0"/>
        </a:spcAft>
        <a:buClr>
          <a:srgbClr val="5CE500"/>
        </a:buClr>
        <a:buFont typeface="Arial" charset="0"/>
        <a:buChar char="–"/>
        <a:defRPr lang="en-US" sz="2000" kern="1200" dirty="0" smtClean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599240" indent="-228462" algn="l" defTabSz="913852" rtl="0" eaLnBrk="1" fontAlgn="base" latinLnBrk="0" hangingPunct="1">
        <a:spcBef>
          <a:spcPts val="900"/>
        </a:spcBef>
        <a:spcAft>
          <a:spcPct val="0"/>
        </a:spcAft>
        <a:buClr>
          <a:srgbClr val="5CE500"/>
        </a:buClr>
        <a:buSzPct val="95000"/>
        <a:buFont typeface="Courier New" pitchFamily="49" charset="0"/>
        <a:buChar char="o"/>
        <a:defRPr lang="en-US" sz="1800" kern="1200" dirty="0" smtClean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6166" indent="-228462" algn="l" defTabSz="913852" rtl="0" eaLnBrk="1" fontAlgn="base" latinLnBrk="0" hangingPunct="1">
        <a:spcBef>
          <a:spcPts val="900"/>
        </a:spcBef>
        <a:spcAft>
          <a:spcPct val="0"/>
        </a:spcAft>
        <a:buClr>
          <a:schemeClr val="accent2"/>
        </a:buClr>
        <a:buSzPct val="95000"/>
        <a:buFont typeface="Courier New" pitchFamily="49" charset="0"/>
        <a:buChar char="o"/>
        <a:defRPr lang="en-US" sz="1400" kern="1200" dirty="0" smtClean="0">
          <a:solidFill>
            <a:srgbClr val="000000"/>
          </a:solidFill>
          <a:latin typeface="Arial" pitchFamily="34" charset="0"/>
          <a:ea typeface="+mn-ea"/>
          <a:cs typeface="Arial" pitchFamily="34" charset="0"/>
        </a:defRPr>
      </a:lvl5pPr>
      <a:lvl6pPr marL="2513092" indent="-22846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Arial" charset="0"/>
        <a:buChar char="•"/>
        <a:defRPr sz="1998">
          <a:solidFill>
            <a:schemeClr val="tx1"/>
          </a:solidFill>
          <a:latin typeface="+mn-lt"/>
        </a:defRPr>
      </a:lvl6pPr>
      <a:lvl7pPr marL="2970017" indent="-22846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Arial" charset="0"/>
        <a:buChar char="•"/>
        <a:defRPr sz="1998">
          <a:solidFill>
            <a:schemeClr val="tx1"/>
          </a:solidFill>
          <a:latin typeface="+mn-lt"/>
        </a:defRPr>
      </a:lvl7pPr>
      <a:lvl8pPr marL="3426943" indent="-22846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Arial" charset="0"/>
        <a:buChar char="•"/>
        <a:defRPr sz="1998">
          <a:solidFill>
            <a:schemeClr val="tx1"/>
          </a:solidFill>
          <a:latin typeface="+mn-lt"/>
        </a:defRPr>
      </a:lvl8pPr>
      <a:lvl9pPr marL="3883868" indent="-22846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Arial" charset="0"/>
        <a:buChar char="•"/>
        <a:defRPr sz="1998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3852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1pPr>
      <a:lvl2pPr marL="456926" algn="l" defTabSz="913852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2pPr>
      <a:lvl3pPr marL="913852" algn="l" defTabSz="913852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3pPr>
      <a:lvl4pPr marL="1370778" algn="l" defTabSz="913852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4pPr>
      <a:lvl5pPr marL="1827703" algn="l" defTabSz="913852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5pPr>
      <a:lvl6pPr marL="2284628" algn="l" defTabSz="913852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6pPr>
      <a:lvl7pPr marL="2741554" algn="l" defTabSz="913852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7pPr>
      <a:lvl8pPr marL="3198480" algn="l" defTabSz="913852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8pPr>
      <a:lvl9pPr marL="3655406" algn="l" defTabSz="913852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3.xml"/><Relationship Id="rId5" Type="http://schemas.openxmlformats.org/officeDocument/2006/relationships/image" Target="../media/image26.emf"/><Relationship Id="rId4" Type="http://schemas.openxmlformats.org/officeDocument/2006/relationships/image" Target="../media/image25.em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8.xml"/><Relationship Id="rId4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8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8.xml"/><Relationship Id="rId4" Type="http://schemas.openxmlformats.org/officeDocument/2006/relationships/image" Target="../media/image5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8.xml"/><Relationship Id="rId4" Type="http://schemas.openxmlformats.org/officeDocument/2006/relationships/image" Target="../media/image5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8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3.xml"/><Relationship Id="rId4" Type="http://schemas.openxmlformats.org/officeDocument/2006/relationships/image" Target="../media/image37.emf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kendoreact.com/" TargetMode="External"/><Relationship Id="rId4" Type="http://schemas.openxmlformats.org/officeDocument/2006/relationships/image" Target="../media/image61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3.xml"/><Relationship Id="rId4" Type="http://schemas.openxmlformats.org/officeDocument/2006/relationships/image" Target="../media/image37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fish&#10;&#10;Description automatically generated">
            <a:extLst>
              <a:ext uri="{FF2B5EF4-FFF2-40B4-BE49-F238E27FC236}">
                <a16:creationId xmlns:a16="http://schemas.microsoft.com/office/drawing/2014/main" id="{1C621C2C-42F6-EF4B-ABA1-54167863C8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4988" y="0"/>
            <a:ext cx="12438793" cy="695586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F21BFBF-C97F-4386-BD34-5DE38BF761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0364" y="2438728"/>
            <a:ext cx="6948087" cy="1729084"/>
          </a:xfrm>
        </p:spPr>
        <p:txBody>
          <a:bodyPr/>
          <a:lstStyle/>
          <a:p>
            <a:pPr algn="ctr"/>
            <a:r>
              <a:rPr lang="en-US" sz="54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Why Paid UI Components Aren’t Evil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CE0875-5F51-0643-B373-D635E80ECB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216" y="4156364"/>
            <a:ext cx="2318116" cy="237069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8D211A0-8009-AB47-8C12-01D906509A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60646" y="3836256"/>
            <a:ext cx="2312663" cy="26908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93DAB34-B72D-8344-A80B-2098A563D651}"/>
              </a:ext>
            </a:extLst>
          </p:cNvPr>
          <p:cNvSpPr txBox="1"/>
          <p:nvPr/>
        </p:nvSpPr>
        <p:spPr bwMode="auto">
          <a:xfrm>
            <a:off x="7998589" y="4577384"/>
            <a:ext cx="1415773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>
              <a:buSzTx/>
            </a:pPr>
            <a:r>
              <a:rPr lang="en-US" sz="9600" i="0" dirty="0"/>
              <a:t>👿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4693FD0-A117-9646-8039-C7A156F5F3CD}"/>
              </a:ext>
            </a:extLst>
          </p:cNvPr>
          <p:cNvSpPr txBox="1"/>
          <p:nvPr/>
        </p:nvSpPr>
        <p:spPr bwMode="auto">
          <a:xfrm>
            <a:off x="7998589" y="4496461"/>
            <a:ext cx="1415772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>
              <a:buSzTx/>
            </a:pPr>
            <a:r>
              <a:rPr lang="en-US" sz="9600" i="0" dirty="0"/>
              <a:t>❌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51FC152A-F145-E244-9DD9-05AD488B2C22}"/>
              </a:ext>
            </a:extLst>
          </p:cNvPr>
          <p:cNvSpPr txBox="1">
            <a:spLocks/>
          </p:cNvSpPr>
          <p:nvPr/>
        </p:nvSpPr>
        <p:spPr>
          <a:xfrm>
            <a:off x="4060212" y="4167812"/>
            <a:ext cx="4068390" cy="5909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3598" b="1" noProof="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198">
                <a:solidFill>
                  <a:schemeClr val="bg1"/>
                </a:solidFill>
                <a:latin typeface="Arial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198">
                <a:solidFill>
                  <a:schemeClr val="bg1"/>
                </a:solidFill>
                <a:latin typeface="Arial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198">
                <a:solidFill>
                  <a:schemeClr val="bg1"/>
                </a:solidFill>
                <a:latin typeface="Arial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198">
                <a:solidFill>
                  <a:schemeClr val="bg1"/>
                </a:solidFill>
                <a:latin typeface="Arial" charset="0"/>
              </a:defRPr>
            </a:lvl5pPr>
            <a:lvl6pPr marL="456926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198">
                <a:solidFill>
                  <a:schemeClr val="bg1"/>
                </a:solidFill>
                <a:latin typeface="Arial" charset="0"/>
              </a:defRPr>
            </a:lvl6pPr>
            <a:lvl7pPr marL="913852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198">
                <a:solidFill>
                  <a:schemeClr val="bg1"/>
                </a:solidFill>
                <a:latin typeface="Arial" charset="0"/>
              </a:defRPr>
            </a:lvl7pPr>
            <a:lvl8pPr marL="1370778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198">
                <a:solidFill>
                  <a:schemeClr val="bg1"/>
                </a:solidFill>
                <a:latin typeface="Arial" charset="0"/>
              </a:defRPr>
            </a:lvl8pPr>
            <a:lvl9pPr marL="1827703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198">
                <a:solidFill>
                  <a:schemeClr val="bg1"/>
                </a:solidFill>
                <a:latin typeface="Arial" charset="0"/>
              </a:defRPr>
            </a:lvl9pPr>
          </a:lstStyle>
          <a:p>
            <a:pPr algn="ctr">
              <a:buSzTx/>
            </a:pPr>
            <a:r>
              <a:rPr lang="en-US" sz="3600" b="0" i="0" kern="0" dirty="0">
                <a:solidFill>
                  <a:schemeClr val="accent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@</a:t>
            </a:r>
            <a:r>
              <a:rPr lang="en-US" sz="3600" b="0" i="0" kern="0" dirty="0" err="1">
                <a:solidFill>
                  <a:schemeClr val="accent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tjvantoll</a:t>
            </a:r>
            <a:endParaRPr lang="en-US" sz="3600" b="0" i="0" kern="0" dirty="0">
              <a:solidFill>
                <a:schemeClr val="accent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3780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F4225F5-7679-4B45-AEEA-D8AA235BB99B}"/>
              </a:ext>
            </a:extLst>
          </p:cNvPr>
          <p:cNvSpPr txBox="1"/>
          <p:nvPr/>
        </p:nvSpPr>
        <p:spPr bwMode="auto">
          <a:xfrm>
            <a:off x="1820508" y="2790702"/>
            <a:ext cx="7925568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>
              <a:buSzTx/>
            </a:pPr>
            <a:r>
              <a:rPr lang="en-US" sz="6000" i="0" dirty="0"/>
              <a:t>1) Guaranteed support</a:t>
            </a:r>
          </a:p>
        </p:txBody>
      </p:sp>
    </p:spTree>
    <p:extLst>
      <p:ext uri="{BB962C8B-B14F-4D97-AF65-F5344CB8AC3E}">
        <p14:creationId xmlns:p14="http://schemas.microsoft.com/office/powerpoint/2010/main" val="32162147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697EFA0-0029-5143-B7E8-DF9044B08D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4607" y="2815689"/>
            <a:ext cx="3559609" cy="1226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1481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A8D4C803-3113-4747-81FD-488A7609E9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763" y="774203"/>
            <a:ext cx="11191298" cy="5309594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4CCEF72-69D0-5649-800C-E97CED16CFA1}"/>
              </a:ext>
            </a:extLst>
          </p:cNvPr>
          <p:cNvCxnSpPr>
            <a:cxnSpLocks/>
          </p:cNvCxnSpPr>
          <p:nvPr/>
        </p:nvCxnSpPr>
        <p:spPr bwMode="auto">
          <a:xfrm>
            <a:off x="-3051958" y="-1844635"/>
            <a:ext cx="4678878" cy="4073237"/>
          </a:xfrm>
          <a:prstGeom prst="straightConnector1">
            <a:avLst/>
          </a:prstGeom>
          <a:solidFill>
            <a:schemeClr val="accent1"/>
          </a:solidFill>
          <a:ln w="1619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D0383B8-7E9D-B54D-9970-88EE360C4ED5}"/>
              </a:ext>
            </a:extLst>
          </p:cNvPr>
          <p:cNvCxnSpPr>
            <a:cxnSpLocks/>
          </p:cNvCxnSpPr>
          <p:nvPr/>
        </p:nvCxnSpPr>
        <p:spPr bwMode="auto">
          <a:xfrm>
            <a:off x="639288" y="-1844635"/>
            <a:ext cx="4678878" cy="4073237"/>
          </a:xfrm>
          <a:prstGeom prst="straightConnector1">
            <a:avLst/>
          </a:prstGeom>
          <a:solidFill>
            <a:schemeClr val="accent1"/>
          </a:solidFill>
          <a:ln w="1619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107D343-A6FA-8B42-AD9E-DD322E6C4694}"/>
              </a:ext>
            </a:extLst>
          </p:cNvPr>
          <p:cNvCxnSpPr>
            <a:cxnSpLocks/>
          </p:cNvCxnSpPr>
          <p:nvPr/>
        </p:nvCxnSpPr>
        <p:spPr bwMode="auto">
          <a:xfrm>
            <a:off x="4330534" y="-1844635"/>
            <a:ext cx="4678878" cy="4073237"/>
          </a:xfrm>
          <a:prstGeom prst="straightConnector1">
            <a:avLst/>
          </a:prstGeom>
          <a:solidFill>
            <a:schemeClr val="accent1"/>
          </a:solidFill>
          <a:ln w="1619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756332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F4225F5-7679-4B45-AEEA-D8AA235BB99B}"/>
              </a:ext>
            </a:extLst>
          </p:cNvPr>
          <p:cNvSpPr txBox="1"/>
          <p:nvPr/>
        </p:nvSpPr>
        <p:spPr bwMode="auto">
          <a:xfrm>
            <a:off x="1093551" y="2790702"/>
            <a:ext cx="9379491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>
              <a:buSzTx/>
            </a:pPr>
            <a:r>
              <a:rPr lang="en-US" sz="6000" i="0" dirty="0"/>
              <a:t>2) Long-term piece of mind</a:t>
            </a:r>
          </a:p>
        </p:txBody>
      </p:sp>
    </p:spTree>
    <p:extLst>
      <p:ext uri="{BB962C8B-B14F-4D97-AF65-F5344CB8AC3E}">
        <p14:creationId xmlns:p14="http://schemas.microsoft.com/office/powerpoint/2010/main" val="12492107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42FEA250-6173-7D45-AE0D-689028BCFD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194012" cy="4812851"/>
          </a:xfrm>
          <a:prstGeom prst="rect">
            <a:avLst/>
          </a:prstGeom>
        </p:spPr>
      </p:pic>
      <p:pic>
        <p:nvPicPr>
          <p:cNvPr id="6" name="Picture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E73F9043-510D-764F-9288-58D40AFB7A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0200" y="456602"/>
            <a:ext cx="6836312" cy="3414311"/>
          </a:xfrm>
          <a:prstGeom prst="rect">
            <a:avLst/>
          </a:prstGeom>
        </p:spPr>
      </p:pic>
      <p:pic>
        <p:nvPicPr>
          <p:cNvPr id="8" name="Picture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7BA118C1-F9D9-8347-B279-676AE40F8B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2186" y="4327066"/>
            <a:ext cx="6112914" cy="4832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8278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F08F7BD3-6598-3F4D-9593-5D97C26F61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2512" y="1549400"/>
            <a:ext cx="7543800" cy="375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562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430ECC08-EE45-1448-B63B-08E3CBA093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220" y="30428"/>
            <a:ext cx="4637187" cy="3434076"/>
          </a:xfrm>
          <a:prstGeom prst="rect">
            <a:avLst/>
          </a:prstGeom>
        </p:spPr>
      </p:pic>
      <p:pic>
        <p:nvPicPr>
          <p:cNvPr id="7" name="Picture 6" descr="Graphical user interface, application, website&#10;&#10;Description automatically generated">
            <a:extLst>
              <a:ext uri="{FF2B5EF4-FFF2-40B4-BE49-F238E27FC236}">
                <a16:creationId xmlns:a16="http://schemas.microsoft.com/office/drawing/2014/main" id="{57A7394E-FAC6-0944-8D31-1A86AC684E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5694" y="30428"/>
            <a:ext cx="4973131" cy="3921697"/>
          </a:xfrm>
          <a:prstGeom prst="rect">
            <a:avLst/>
          </a:prstGeom>
        </p:spPr>
      </p:pic>
      <p:pic>
        <p:nvPicPr>
          <p:cNvPr id="9" name="Picture 8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C14CF898-87BF-394A-A277-F2447B6D89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221" y="3661848"/>
            <a:ext cx="4682592" cy="2595261"/>
          </a:xfrm>
          <a:prstGeom prst="rect">
            <a:avLst/>
          </a:prstGeom>
        </p:spPr>
      </p:pic>
      <p:pic>
        <p:nvPicPr>
          <p:cNvPr id="11" name="Picture 10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4A314970-6E1B-DD48-AF96-08EBD565C0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0106" y="3426504"/>
            <a:ext cx="4973131" cy="283060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4F51C16-EC32-4F48-A0A1-C371D7F00244}"/>
              </a:ext>
            </a:extLst>
          </p:cNvPr>
          <p:cNvSpPr txBox="1"/>
          <p:nvPr/>
        </p:nvSpPr>
        <p:spPr bwMode="auto">
          <a:xfrm>
            <a:off x="175199" y="1146839"/>
            <a:ext cx="847925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>
              <a:buSzTx/>
            </a:pPr>
            <a:r>
              <a:rPr lang="en-US" i="0" dirty="0"/>
              <a:t>2011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6F55B6-59E0-8C4B-9E74-815015492C6D}"/>
              </a:ext>
            </a:extLst>
          </p:cNvPr>
          <p:cNvSpPr txBox="1"/>
          <p:nvPr/>
        </p:nvSpPr>
        <p:spPr bwMode="auto">
          <a:xfrm>
            <a:off x="6131960" y="1174737"/>
            <a:ext cx="87075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>
              <a:buSzTx/>
            </a:pPr>
            <a:r>
              <a:rPr lang="en-US" i="0" dirty="0"/>
              <a:t>2013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CA505F1-6A9E-7246-BD33-BE52817C0433}"/>
              </a:ext>
            </a:extLst>
          </p:cNvPr>
          <p:cNvSpPr txBox="1"/>
          <p:nvPr/>
        </p:nvSpPr>
        <p:spPr bwMode="auto">
          <a:xfrm>
            <a:off x="111453" y="4721006"/>
            <a:ext cx="87075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>
              <a:buSzTx/>
            </a:pPr>
            <a:r>
              <a:rPr lang="en-US" i="0" dirty="0"/>
              <a:t>2015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A085E55-D5B1-3045-8AD9-CA3F30D21E52}"/>
              </a:ext>
            </a:extLst>
          </p:cNvPr>
          <p:cNvSpPr txBox="1"/>
          <p:nvPr/>
        </p:nvSpPr>
        <p:spPr bwMode="auto">
          <a:xfrm>
            <a:off x="6131960" y="4721005"/>
            <a:ext cx="87075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>
              <a:buSzTx/>
            </a:pPr>
            <a:r>
              <a:rPr lang="en-US" i="0" dirty="0"/>
              <a:t>2017</a:t>
            </a:r>
          </a:p>
        </p:txBody>
      </p:sp>
    </p:spTree>
    <p:extLst>
      <p:ext uri="{BB962C8B-B14F-4D97-AF65-F5344CB8AC3E}">
        <p14:creationId xmlns:p14="http://schemas.microsoft.com/office/powerpoint/2010/main" val="4637310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776BB1B-F9E7-4346-9BA8-620BAA17888F}"/>
              </a:ext>
            </a:extLst>
          </p:cNvPr>
          <p:cNvSpPr txBox="1"/>
          <p:nvPr/>
        </p:nvSpPr>
        <p:spPr bwMode="auto">
          <a:xfrm>
            <a:off x="1071115" y="2790702"/>
            <a:ext cx="9424375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>
              <a:buSzTx/>
            </a:pPr>
            <a:r>
              <a:rPr lang="en-US" sz="6000" i="0" dirty="0"/>
              <a:t>3) Solving harder problems</a:t>
            </a:r>
          </a:p>
        </p:txBody>
      </p:sp>
    </p:spTree>
    <p:extLst>
      <p:ext uri="{BB962C8B-B14F-4D97-AF65-F5344CB8AC3E}">
        <p14:creationId xmlns:p14="http://schemas.microsoft.com/office/powerpoint/2010/main" val="14952064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C13032F-2E08-3244-AAD1-6D82EE8874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0605" y="262405"/>
            <a:ext cx="9472973" cy="6333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4277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FB889036-F8FD-D043-AECB-688B5EF11D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717" y="0"/>
            <a:ext cx="112473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1126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23E5FD9-E93A-B34B-BA97-47FF574BE27E}"/>
              </a:ext>
            </a:extLst>
          </p:cNvPr>
          <p:cNvSpPr txBox="1"/>
          <p:nvPr/>
        </p:nvSpPr>
        <p:spPr bwMode="auto">
          <a:xfrm>
            <a:off x="1544993" y="1720840"/>
            <a:ext cx="9098838" cy="3416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>
              <a:buSzTx/>
            </a:pPr>
            <a:r>
              <a:rPr lang="en-US" sz="7200" i="0" dirty="0"/>
              <a:t>Almost all software we use on the front end today is free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8545CA-FC42-B74B-8668-30900AB05FFF}"/>
              </a:ext>
            </a:extLst>
          </p:cNvPr>
          <p:cNvSpPr txBox="1"/>
          <p:nvPr/>
        </p:nvSpPr>
        <p:spPr bwMode="auto">
          <a:xfrm>
            <a:off x="129221" y="2505670"/>
            <a:ext cx="1415772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>
              <a:buSzTx/>
            </a:pPr>
            <a:r>
              <a:rPr lang="en-US" sz="9600" i="0" dirty="0"/>
              <a:t>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9E4633-0421-DD40-B050-71DB654ED896}"/>
              </a:ext>
            </a:extLst>
          </p:cNvPr>
          <p:cNvSpPr txBox="1"/>
          <p:nvPr/>
        </p:nvSpPr>
        <p:spPr bwMode="auto">
          <a:xfrm>
            <a:off x="3851898" y="273173"/>
            <a:ext cx="1415772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>
              <a:buSzTx/>
            </a:pPr>
            <a:r>
              <a:rPr lang="en-US" sz="9600" i="0" dirty="0"/>
              <a:t>🎂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872A82-F77A-0C47-8B6C-BC79A186A28A}"/>
              </a:ext>
            </a:extLst>
          </p:cNvPr>
          <p:cNvSpPr txBox="1"/>
          <p:nvPr/>
        </p:nvSpPr>
        <p:spPr bwMode="auto">
          <a:xfrm>
            <a:off x="8025219" y="261257"/>
            <a:ext cx="1415772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>
              <a:buSzTx/>
            </a:pPr>
            <a:r>
              <a:rPr lang="en-US" sz="9600" i="0" dirty="0"/>
              <a:t>🎉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ED1AC7-70CA-7742-9DF1-B53CC481BAD2}"/>
              </a:ext>
            </a:extLst>
          </p:cNvPr>
          <p:cNvSpPr txBox="1"/>
          <p:nvPr/>
        </p:nvSpPr>
        <p:spPr bwMode="auto">
          <a:xfrm>
            <a:off x="1681816" y="5230021"/>
            <a:ext cx="1415772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>
              <a:buSzTx/>
            </a:pPr>
            <a:r>
              <a:rPr lang="en-US" sz="9600" i="0" dirty="0"/>
              <a:t>🎉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760EE2-4530-4D44-BE34-B5DAD0F4C2C1}"/>
              </a:ext>
            </a:extLst>
          </p:cNvPr>
          <p:cNvSpPr txBox="1"/>
          <p:nvPr/>
        </p:nvSpPr>
        <p:spPr bwMode="auto">
          <a:xfrm>
            <a:off x="10191160" y="4178135"/>
            <a:ext cx="1415772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>
              <a:buSzTx/>
            </a:pPr>
            <a:r>
              <a:rPr lang="en-US" sz="9600" i="0" dirty="0"/>
              <a:t>🎂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732A543-2225-1D48-BF5B-804719806492}"/>
              </a:ext>
            </a:extLst>
          </p:cNvPr>
          <p:cNvSpPr txBox="1"/>
          <p:nvPr/>
        </p:nvSpPr>
        <p:spPr bwMode="auto">
          <a:xfrm>
            <a:off x="10406118" y="746166"/>
            <a:ext cx="1415772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>
              <a:buSzTx/>
            </a:pPr>
            <a:r>
              <a:rPr lang="en-US" sz="9600" i="0" dirty="0"/>
              <a:t>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8C54E12-96F9-724F-890C-1D954D730F94}"/>
              </a:ext>
            </a:extLst>
          </p:cNvPr>
          <p:cNvSpPr txBox="1"/>
          <p:nvPr/>
        </p:nvSpPr>
        <p:spPr bwMode="auto">
          <a:xfrm>
            <a:off x="694006" y="395165"/>
            <a:ext cx="1415772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>
              <a:buSzTx/>
            </a:pPr>
            <a:r>
              <a:rPr lang="en-US" sz="9600" i="0" dirty="0"/>
              <a:t>🥳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1A5680E-7BBA-FB4F-8FF6-E59C8FE49D71}"/>
              </a:ext>
            </a:extLst>
          </p:cNvPr>
          <p:cNvSpPr txBox="1"/>
          <p:nvPr/>
        </p:nvSpPr>
        <p:spPr bwMode="auto">
          <a:xfrm>
            <a:off x="7694483" y="5232218"/>
            <a:ext cx="1415772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>
              <a:buSzTx/>
            </a:pPr>
            <a:r>
              <a:rPr lang="en-US" sz="9600" i="0" dirty="0"/>
              <a:t>🥳</a:t>
            </a:r>
          </a:p>
        </p:txBody>
      </p:sp>
    </p:spTree>
    <p:extLst>
      <p:ext uri="{BB962C8B-B14F-4D97-AF65-F5344CB8AC3E}">
        <p14:creationId xmlns:p14="http://schemas.microsoft.com/office/powerpoint/2010/main" val="1614652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2A335CC8-E07E-E749-AD24-5A95C8DF3E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342349" cy="5378176"/>
          </a:xfrm>
          <a:prstGeom prst="rect">
            <a:avLst/>
          </a:prstGeom>
        </p:spPr>
      </p:pic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CBF6544E-9AFB-9944-818C-2E59CD2DAF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6869" y="1739979"/>
            <a:ext cx="7498082" cy="4833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0487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776BB1B-F9E7-4346-9BA8-620BAA17888F}"/>
              </a:ext>
            </a:extLst>
          </p:cNvPr>
          <p:cNvSpPr txBox="1"/>
          <p:nvPr/>
        </p:nvSpPr>
        <p:spPr bwMode="auto">
          <a:xfrm>
            <a:off x="1819722" y="2790702"/>
            <a:ext cx="7927170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>
              <a:buSzTx/>
            </a:pPr>
            <a:r>
              <a:rPr lang="en-US" sz="6000" i="0" dirty="0"/>
              <a:t>4) Sane funding model</a:t>
            </a:r>
          </a:p>
        </p:txBody>
      </p:sp>
    </p:spTree>
    <p:extLst>
      <p:ext uri="{BB962C8B-B14F-4D97-AF65-F5344CB8AC3E}">
        <p14:creationId xmlns:p14="http://schemas.microsoft.com/office/powerpoint/2010/main" val="22075399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8AD8BB4-5AD8-2F41-8137-4DD80E425D50}"/>
              </a:ext>
            </a:extLst>
          </p:cNvPr>
          <p:cNvSpPr txBox="1"/>
          <p:nvPr/>
        </p:nvSpPr>
        <p:spPr bwMode="auto">
          <a:xfrm>
            <a:off x="743565" y="2367171"/>
            <a:ext cx="4232196" cy="21236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>
              <a:buSzTx/>
            </a:pPr>
            <a:r>
              <a:rPr lang="en-US" sz="4400" i="0" dirty="0"/>
              <a:t>Value of free front-end software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990A11-D018-FF4C-B6AC-7CA7717C79D5}"/>
              </a:ext>
            </a:extLst>
          </p:cNvPr>
          <p:cNvSpPr txBox="1"/>
          <p:nvPr/>
        </p:nvSpPr>
        <p:spPr bwMode="auto">
          <a:xfrm>
            <a:off x="5167731" y="1843951"/>
            <a:ext cx="1592104" cy="3170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>
              <a:buSzTx/>
            </a:pPr>
            <a:r>
              <a:rPr lang="en-US" sz="20000" dirty="0"/>
              <a:t>≠</a:t>
            </a:r>
            <a:endParaRPr lang="en-US" sz="20000" i="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3B4BD6-DD78-6248-8743-E27B5980165D}"/>
              </a:ext>
            </a:extLst>
          </p:cNvPr>
          <p:cNvSpPr txBox="1"/>
          <p:nvPr/>
        </p:nvSpPr>
        <p:spPr bwMode="auto">
          <a:xfrm>
            <a:off x="7163596" y="2367171"/>
            <a:ext cx="4232196" cy="21236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>
              <a:buSzTx/>
            </a:pPr>
            <a:r>
              <a:rPr lang="en-US" sz="4400" i="0" dirty="0"/>
              <a:t>Amount developers are compensated</a:t>
            </a:r>
          </a:p>
        </p:txBody>
      </p:sp>
    </p:spTree>
    <p:extLst>
      <p:ext uri="{BB962C8B-B14F-4D97-AF65-F5344CB8AC3E}">
        <p14:creationId xmlns:p14="http://schemas.microsoft.com/office/powerpoint/2010/main" val="2215503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7666C332-6AC3-C946-B08C-92C4F83285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0762" y="666750"/>
            <a:ext cx="7607300" cy="552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4488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E9FCB7CA-7904-3B42-9004-B438CA0BE6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8324"/>
            <a:ext cx="12188825" cy="5501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6686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4A23F35B-843E-6248-922A-C3BDF5E96F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61" y="118754"/>
            <a:ext cx="6706926" cy="5206289"/>
          </a:xfrm>
          <a:prstGeom prst="rect">
            <a:avLst/>
          </a:prstGeom>
        </p:spPr>
      </p:pic>
      <p:pic>
        <p:nvPicPr>
          <p:cNvPr id="5" name="Picture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C4451CCD-30C1-8746-8C60-31EEB14B36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992" y="-226251"/>
            <a:ext cx="7523287" cy="5551294"/>
          </a:xfrm>
          <a:prstGeom prst="rect">
            <a:avLst/>
          </a:prstGeom>
        </p:spPr>
      </p:pic>
      <p:pic>
        <p:nvPicPr>
          <p:cNvPr id="7" name="Picture 6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971DFFD5-8B45-F94E-8254-8948A09E21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03" y="1688757"/>
            <a:ext cx="7848913" cy="5050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6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, website&#10;&#10;Description automatically generated">
            <a:extLst>
              <a:ext uri="{FF2B5EF4-FFF2-40B4-BE49-F238E27FC236}">
                <a16:creationId xmlns:a16="http://schemas.microsoft.com/office/drawing/2014/main" id="{AB3EB376-A909-544D-8C17-A93667F2C9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250" y="0"/>
            <a:ext cx="7414751" cy="4773881"/>
          </a:xfrm>
          <a:prstGeom prst="rect">
            <a:avLst/>
          </a:prstGeom>
        </p:spPr>
      </p:pic>
      <p:pic>
        <p:nvPicPr>
          <p:cNvPr id="5" name="Picture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026038E8-8ED4-8940-868D-DC6272DEAD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3397" y="121953"/>
            <a:ext cx="7630399" cy="5037875"/>
          </a:xfrm>
          <a:prstGeom prst="rect">
            <a:avLst/>
          </a:prstGeom>
        </p:spPr>
      </p:pic>
      <p:pic>
        <p:nvPicPr>
          <p:cNvPr id="7" name="Picture 6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C97A13AC-E2FB-1D4E-80DA-3B45578C95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8420" y="2104373"/>
            <a:ext cx="6193581" cy="4444869"/>
          </a:xfrm>
          <a:prstGeom prst="rect">
            <a:avLst/>
          </a:prstGeom>
        </p:spPr>
      </p:pic>
      <p:pic>
        <p:nvPicPr>
          <p:cNvPr id="9" name="Picture 8" descr="Graphical user interface, application, website&#10;&#10;Description automatically generated">
            <a:extLst>
              <a:ext uri="{FF2B5EF4-FFF2-40B4-BE49-F238E27FC236}">
                <a16:creationId xmlns:a16="http://schemas.microsoft.com/office/drawing/2014/main" id="{2B1FFD65-016B-A041-B4F7-53F9B2D5DB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7617" y="1388491"/>
            <a:ext cx="7191108" cy="5160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3036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FEA0C95C-50ED-994C-A610-1036FD50E3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673" y="0"/>
            <a:ext cx="10665477" cy="6858000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5FAA203-51F1-E14C-A526-3C91A96277B9}"/>
              </a:ext>
            </a:extLst>
          </p:cNvPr>
          <p:cNvCxnSpPr>
            <a:cxnSpLocks/>
          </p:cNvCxnSpPr>
          <p:nvPr/>
        </p:nvCxnSpPr>
        <p:spPr bwMode="auto">
          <a:xfrm>
            <a:off x="761673" y="1449977"/>
            <a:ext cx="3786576" cy="3359529"/>
          </a:xfrm>
          <a:prstGeom prst="straightConnector1">
            <a:avLst/>
          </a:prstGeom>
          <a:solidFill>
            <a:schemeClr val="accent1"/>
          </a:solidFill>
          <a:ln w="1619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2446034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C32DAA0-DB14-694E-BC60-A0420EEED9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746" y="488362"/>
            <a:ext cx="11658207" cy="590931"/>
          </a:xfrm>
        </p:spPr>
        <p:txBody>
          <a:bodyPr/>
          <a:lstStyle/>
          <a:p>
            <a:r>
              <a:rPr lang="en-US" sz="5400" b="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Reasons to consider paid UI components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AE36580-BD01-3B42-B584-3184DE9BEF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4163576"/>
            <a:ext cx="12188825" cy="289183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94CF24B-7C0D-5F42-B93B-CD06BBB4B7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12905" y="3579383"/>
            <a:ext cx="2747360" cy="3008658"/>
          </a:xfrm>
          <a:prstGeom prst="rect">
            <a:avLst/>
          </a:prstGeom>
        </p:spPr>
      </p:pic>
      <p:sp>
        <p:nvSpPr>
          <p:cNvPr id="8" name="Subtitle 3">
            <a:extLst>
              <a:ext uri="{FF2B5EF4-FFF2-40B4-BE49-F238E27FC236}">
                <a16:creationId xmlns:a16="http://schemas.microsoft.com/office/drawing/2014/main" id="{51A4C0E5-461C-B345-907E-212C3C423E4D}"/>
              </a:ext>
            </a:extLst>
          </p:cNvPr>
          <p:cNvSpPr txBox="1">
            <a:spLocks/>
          </p:cNvSpPr>
          <p:nvPr/>
        </p:nvSpPr>
        <p:spPr>
          <a:xfrm>
            <a:off x="414402" y="1550199"/>
            <a:ext cx="8498503" cy="48475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694" indent="-342694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rgbClr val="5CE500"/>
              </a:buClr>
              <a:buFont typeface="Wingdings" pitchFamily="2" charset="2"/>
              <a:buChar char="§"/>
              <a:defRPr lang="en-US" sz="2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504" indent="-285578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rgbClr val="5CE500"/>
              </a:buClr>
              <a:buChar char="•"/>
              <a:defRPr lang="en-US" sz="2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2314" indent="-228462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rgbClr val="5CE500"/>
              </a:buClr>
              <a:buFont typeface="Arial" charset="0"/>
              <a:buChar char="–"/>
              <a:defRPr lang="en-US"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599240" indent="-228462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rgbClr val="5CE500"/>
              </a:buClr>
              <a:buSzPct val="95000"/>
              <a:buFont typeface="Courier New" pitchFamily="49" charset="0"/>
              <a:buChar char="o"/>
              <a:defRPr lang="en-US"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6166" indent="-228462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chemeClr val="accent2"/>
              </a:buClr>
              <a:buSzPct val="95000"/>
              <a:buFont typeface="Courier New" pitchFamily="49" charset="0"/>
              <a:buChar char="o"/>
              <a:defRPr lang="en-US" sz="1400" kern="120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3092" indent="-2284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1998">
                <a:solidFill>
                  <a:schemeClr val="tx1"/>
                </a:solidFill>
                <a:latin typeface="+mn-lt"/>
              </a:defRPr>
            </a:lvl6pPr>
            <a:lvl7pPr marL="2970017" indent="-2284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1998">
                <a:solidFill>
                  <a:schemeClr val="tx1"/>
                </a:solidFill>
                <a:latin typeface="+mn-lt"/>
              </a:defRPr>
            </a:lvl7pPr>
            <a:lvl8pPr marL="3426943" indent="-2284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1998">
                <a:solidFill>
                  <a:schemeClr val="tx1"/>
                </a:solidFill>
                <a:latin typeface="+mn-lt"/>
              </a:defRPr>
            </a:lvl8pPr>
            <a:lvl9pPr marL="3883868" indent="-2284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1998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170000"/>
              </a:lnSpc>
              <a:buSzTx/>
              <a:buFont typeface="Arial" panose="020B0604020202020204" pitchFamily="34" charset="0"/>
              <a:buChar char="•"/>
            </a:pPr>
            <a:r>
              <a:rPr lang="en-GB" sz="3200" i="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1) Guaranteed support</a:t>
            </a:r>
          </a:p>
          <a:p>
            <a:pPr>
              <a:lnSpc>
                <a:spcPct val="170000"/>
              </a:lnSpc>
              <a:buSzTx/>
              <a:buFont typeface="Arial" panose="020B0604020202020204" pitchFamily="34" charset="0"/>
              <a:buChar char="•"/>
            </a:pPr>
            <a:r>
              <a:rPr lang="en-GB" sz="3200" i="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2) Long term piece of mind</a:t>
            </a:r>
          </a:p>
          <a:p>
            <a:pPr>
              <a:lnSpc>
                <a:spcPct val="170000"/>
              </a:lnSpc>
              <a:buSzTx/>
              <a:buFont typeface="Arial" panose="020B0604020202020204" pitchFamily="34" charset="0"/>
              <a:buChar char="•"/>
            </a:pPr>
            <a:r>
              <a:rPr lang="en-GB" sz="3200" i="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3) Solving harder problems</a:t>
            </a:r>
          </a:p>
          <a:p>
            <a:pPr>
              <a:lnSpc>
                <a:spcPct val="170000"/>
              </a:lnSpc>
              <a:buSzTx/>
              <a:buFont typeface="Arial" panose="020B0604020202020204" pitchFamily="34" charset="0"/>
              <a:buChar char="•"/>
            </a:pPr>
            <a:r>
              <a:rPr lang="en-GB" sz="3200" i="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4) More sane funding model</a:t>
            </a:r>
          </a:p>
          <a:p>
            <a:pPr>
              <a:lnSpc>
                <a:spcPct val="170000"/>
              </a:lnSpc>
              <a:buSzTx/>
              <a:buFont typeface="Arial" panose="020B0604020202020204" pitchFamily="34" charset="0"/>
              <a:buChar char="•"/>
            </a:pPr>
            <a:endParaRPr lang="en-GB" sz="3200" i="0" dirty="0">
              <a:solidFill>
                <a:srgbClr val="0020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07705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776BB1B-F9E7-4346-9BA8-620BAA17888F}"/>
              </a:ext>
            </a:extLst>
          </p:cNvPr>
          <p:cNvSpPr txBox="1"/>
          <p:nvPr/>
        </p:nvSpPr>
        <p:spPr bwMode="auto">
          <a:xfrm>
            <a:off x="1199362" y="2790702"/>
            <a:ext cx="9167895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>
              <a:buSzTx/>
            </a:pPr>
            <a:r>
              <a:rPr lang="en-US" sz="6000" i="0" dirty="0"/>
              <a:t>Consider paid UI solutions</a:t>
            </a:r>
          </a:p>
        </p:txBody>
      </p:sp>
    </p:spTree>
    <p:extLst>
      <p:ext uri="{BB962C8B-B14F-4D97-AF65-F5344CB8AC3E}">
        <p14:creationId xmlns:p14="http://schemas.microsoft.com/office/powerpoint/2010/main" val="12945956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standing in a room&#10;&#10;Description automatically generated">
            <a:extLst>
              <a:ext uri="{FF2B5EF4-FFF2-40B4-BE49-F238E27FC236}">
                <a16:creationId xmlns:a16="http://schemas.microsoft.com/office/drawing/2014/main" id="{ACB51C8E-C8BF-0649-A667-03068C0805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0958" y="12700"/>
            <a:ext cx="51469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8917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fish&#10;&#10;Description automatically generated">
            <a:extLst>
              <a:ext uri="{FF2B5EF4-FFF2-40B4-BE49-F238E27FC236}">
                <a16:creationId xmlns:a16="http://schemas.microsoft.com/office/drawing/2014/main" id="{1C621C2C-42F6-EF4B-ABA1-54167863C8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4988" y="-48934"/>
            <a:ext cx="12438793" cy="695586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F21BFBF-C97F-4386-BD34-5DE38BF761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8444" y="2637421"/>
            <a:ext cx="2431932" cy="590931"/>
          </a:xfrm>
        </p:spPr>
        <p:txBody>
          <a:bodyPr>
            <a:normAutofit fontScale="90000"/>
          </a:bodyPr>
          <a:lstStyle/>
          <a:p>
            <a:r>
              <a:rPr lang="en-US" sz="54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Thanks!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57ADEB4-CF5D-B447-88D4-D4C1B66133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71270" y="4219072"/>
            <a:ext cx="2655759" cy="311364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73A41EF-1F00-1148-B853-5B718768E314}"/>
              </a:ext>
            </a:extLst>
          </p:cNvPr>
          <p:cNvSpPr txBox="1"/>
          <p:nvPr/>
        </p:nvSpPr>
        <p:spPr bwMode="auto">
          <a:xfrm>
            <a:off x="-997527" y="5914707"/>
            <a:ext cx="6527261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>
              <a:buSzTx/>
            </a:pPr>
            <a:r>
              <a:rPr lang="en-US" i="0" dirty="0">
                <a:solidFill>
                  <a:schemeClr val="bg1"/>
                </a:solidFill>
              </a:rPr>
              <a:t>Learn more about </a:t>
            </a:r>
            <a:r>
              <a:rPr lang="en-US" i="0" dirty="0" err="1">
                <a:solidFill>
                  <a:schemeClr val="bg1"/>
                </a:solidFill>
              </a:rPr>
              <a:t>KendoReact</a:t>
            </a:r>
            <a:r>
              <a:rPr lang="en-US" i="0" dirty="0">
                <a:solidFill>
                  <a:schemeClr val="bg1"/>
                </a:solidFill>
              </a:rPr>
              <a:t>: </a:t>
            </a:r>
            <a:r>
              <a:rPr lang="en-US" i="0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https://kendoreact.com</a:t>
            </a:r>
            <a:r>
              <a:rPr lang="en-US" i="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E2C2071-27DE-3B47-A5D1-3D4E03A165C1}"/>
              </a:ext>
            </a:extLst>
          </p:cNvPr>
          <p:cNvSpPr txBox="1">
            <a:spLocks/>
          </p:cNvSpPr>
          <p:nvPr/>
        </p:nvSpPr>
        <p:spPr>
          <a:xfrm>
            <a:off x="2830778" y="3428996"/>
            <a:ext cx="6527260" cy="59093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3598" b="1" noProof="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198">
                <a:solidFill>
                  <a:schemeClr val="bg1"/>
                </a:solidFill>
                <a:latin typeface="Arial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198">
                <a:solidFill>
                  <a:schemeClr val="bg1"/>
                </a:solidFill>
                <a:latin typeface="Arial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198">
                <a:solidFill>
                  <a:schemeClr val="bg1"/>
                </a:solidFill>
                <a:latin typeface="Arial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198">
                <a:solidFill>
                  <a:schemeClr val="bg1"/>
                </a:solidFill>
                <a:latin typeface="Arial" charset="0"/>
              </a:defRPr>
            </a:lvl5pPr>
            <a:lvl6pPr marL="456926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198">
                <a:solidFill>
                  <a:schemeClr val="bg1"/>
                </a:solidFill>
                <a:latin typeface="Arial" charset="0"/>
              </a:defRPr>
            </a:lvl6pPr>
            <a:lvl7pPr marL="913852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198">
                <a:solidFill>
                  <a:schemeClr val="bg1"/>
                </a:solidFill>
                <a:latin typeface="Arial" charset="0"/>
              </a:defRPr>
            </a:lvl7pPr>
            <a:lvl8pPr marL="1370778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198">
                <a:solidFill>
                  <a:schemeClr val="bg1"/>
                </a:solidFill>
                <a:latin typeface="Arial" charset="0"/>
              </a:defRPr>
            </a:lvl8pPr>
            <a:lvl9pPr marL="1827703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198">
                <a:solidFill>
                  <a:schemeClr val="bg1"/>
                </a:solidFill>
                <a:latin typeface="Arial" charset="0"/>
              </a:defRPr>
            </a:lvl9pPr>
          </a:lstStyle>
          <a:p>
            <a:pPr algn="ctr">
              <a:buSzTx/>
            </a:pPr>
            <a:r>
              <a:rPr lang="en-US" sz="3600" b="0" i="0" kern="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TJ </a:t>
            </a:r>
            <a:r>
              <a:rPr lang="en-US" sz="3600" b="0" i="0" kern="0" dirty="0" err="1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VanToll</a:t>
            </a:r>
            <a:r>
              <a:rPr lang="en-US" sz="3600" b="0" i="0" kern="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600" b="0" i="0" kern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|</a:t>
            </a:r>
            <a:r>
              <a:rPr lang="en-US" sz="3600" b="0" i="0" kern="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@</a:t>
            </a:r>
            <a:r>
              <a:rPr lang="en-US" sz="3600" b="0" i="0" kern="0" dirty="0" err="1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tjvantoll</a:t>
            </a:r>
            <a:endParaRPr lang="en-US" sz="3600" b="0" i="0" kern="0" dirty="0">
              <a:solidFill>
                <a:schemeClr val="accent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22825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CB7BD509-5D94-F741-9DC0-E8B7405E3B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5428" y="2091343"/>
            <a:ext cx="2296624" cy="2287892"/>
          </a:xfrm>
          <a:prstGeom prst="rect">
            <a:avLst/>
          </a:prstGeom>
        </p:spPr>
      </p:pic>
      <p:pic>
        <p:nvPicPr>
          <p:cNvPr id="8" name="Picture 7" descr="Logo, company name&#10;&#10;Description automatically generated">
            <a:extLst>
              <a:ext uri="{FF2B5EF4-FFF2-40B4-BE49-F238E27FC236}">
                <a16:creationId xmlns:a16="http://schemas.microsoft.com/office/drawing/2014/main" id="{0D9DBECF-6597-7C4F-B853-03E29A3835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1321" y="1916920"/>
            <a:ext cx="4739956" cy="24623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8CF3B08-DD8E-914F-AF89-603E7079817C}"/>
              </a:ext>
            </a:extLst>
          </p:cNvPr>
          <p:cNvSpPr txBox="1"/>
          <p:nvPr/>
        </p:nvSpPr>
        <p:spPr bwMode="auto">
          <a:xfrm>
            <a:off x="214281" y="2396748"/>
            <a:ext cx="1415772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>
              <a:buSzTx/>
            </a:pPr>
            <a:r>
              <a:rPr lang="en-US" sz="9600" i="0" dirty="0"/>
              <a:t>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D620CA2-E693-4447-9979-4C1B6CB48F61}"/>
              </a:ext>
            </a:extLst>
          </p:cNvPr>
          <p:cNvSpPr txBox="1"/>
          <p:nvPr/>
        </p:nvSpPr>
        <p:spPr bwMode="auto">
          <a:xfrm>
            <a:off x="1412678" y="4131612"/>
            <a:ext cx="1415772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>
              <a:buSzTx/>
            </a:pPr>
            <a:r>
              <a:rPr lang="en-US" sz="9600" i="0" dirty="0"/>
              <a:t>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17D83E-D278-1B4F-B662-6C185EBA2266}"/>
              </a:ext>
            </a:extLst>
          </p:cNvPr>
          <p:cNvSpPr txBox="1"/>
          <p:nvPr/>
        </p:nvSpPr>
        <p:spPr bwMode="auto">
          <a:xfrm>
            <a:off x="2805428" y="4865620"/>
            <a:ext cx="1415772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>
              <a:buSzTx/>
            </a:pPr>
            <a:r>
              <a:rPr lang="en-US" sz="9600" i="0" dirty="0"/>
              <a:t>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F82792-1C66-4E44-841D-017C9B81844E}"/>
              </a:ext>
            </a:extLst>
          </p:cNvPr>
          <p:cNvSpPr txBox="1"/>
          <p:nvPr/>
        </p:nvSpPr>
        <p:spPr bwMode="auto">
          <a:xfrm>
            <a:off x="4237962" y="4601275"/>
            <a:ext cx="1415772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>
              <a:buSzTx/>
            </a:pPr>
            <a:r>
              <a:rPr lang="en-US" sz="9600" i="0" dirty="0"/>
              <a:t>💰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5881C6E-DEA3-9C40-8AF3-848F57CE8A26}"/>
              </a:ext>
            </a:extLst>
          </p:cNvPr>
          <p:cNvSpPr txBox="1"/>
          <p:nvPr/>
        </p:nvSpPr>
        <p:spPr bwMode="auto">
          <a:xfrm>
            <a:off x="5498984" y="4973184"/>
            <a:ext cx="1415772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>
              <a:buSzTx/>
            </a:pPr>
            <a:r>
              <a:rPr lang="en-US" sz="9600" i="0" dirty="0"/>
              <a:t>💰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6CF12C8-8415-804D-8024-707C29722C58}"/>
              </a:ext>
            </a:extLst>
          </p:cNvPr>
          <p:cNvSpPr txBox="1"/>
          <p:nvPr/>
        </p:nvSpPr>
        <p:spPr bwMode="auto">
          <a:xfrm>
            <a:off x="6757788" y="4383332"/>
            <a:ext cx="1415772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>
              <a:buSzTx/>
            </a:pPr>
            <a:r>
              <a:rPr lang="en-US" sz="9600" i="0" dirty="0"/>
              <a:t>💰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C5A99BF-F619-974F-AC59-318476F6C108}"/>
              </a:ext>
            </a:extLst>
          </p:cNvPr>
          <p:cNvSpPr txBox="1"/>
          <p:nvPr/>
        </p:nvSpPr>
        <p:spPr bwMode="auto">
          <a:xfrm>
            <a:off x="8307619" y="4379235"/>
            <a:ext cx="1415772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>
              <a:buSzTx/>
            </a:pPr>
            <a:r>
              <a:rPr lang="en-US" sz="9600" i="0" dirty="0"/>
              <a:t>💰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36D3115-9D59-E543-BEFE-E647DD1C00E8}"/>
              </a:ext>
            </a:extLst>
          </p:cNvPr>
          <p:cNvSpPr txBox="1"/>
          <p:nvPr/>
        </p:nvSpPr>
        <p:spPr bwMode="auto">
          <a:xfrm>
            <a:off x="4394166" y="357911"/>
            <a:ext cx="1415772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>
              <a:buSzTx/>
            </a:pPr>
            <a:r>
              <a:rPr lang="en-US" sz="9600" i="0" dirty="0"/>
              <a:t>💰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E2D666A-9A6A-7946-AFA8-C74DF91A0C59}"/>
              </a:ext>
            </a:extLst>
          </p:cNvPr>
          <p:cNvSpPr txBox="1"/>
          <p:nvPr/>
        </p:nvSpPr>
        <p:spPr bwMode="auto">
          <a:xfrm>
            <a:off x="9892820" y="4082995"/>
            <a:ext cx="1415772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>
              <a:buSzTx/>
            </a:pPr>
            <a:r>
              <a:rPr lang="en-US" sz="9600" i="0" dirty="0"/>
              <a:t>💰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550335B-5707-8340-B57D-A055820CFE2F}"/>
              </a:ext>
            </a:extLst>
          </p:cNvPr>
          <p:cNvSpPr txBox="1"/>
          <p:nvPr/>
        </p:nvSpPr>
        <p:spPr bwMode="auto">
          <a:xfrm>
            <a:off x="10118560" y="2431178"/>
            <a:ext cx="1415772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>
              <a:buSzTx/>
            </a:pPr>
            <a:r>
              <a:rPr lang="en-US" sz="9600" i="0" dirty="0"/>
              <a:t>💰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F02D2C5-7BA2-3C47-B1B1-B3043B8FCB4C}"/>
              </a:ext>
            </a:extLst>
          </p:cNvPr>
          <p:cNvSpPr txBox="1"/>
          <p:nvPr/>
        </p:nvSpPr>
        <p:spPr bwMode="auto">
          <a:xfrm>
            <a:off x="9998650" y="306474"/>
            <a:ext cx="1415772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>
              <a:buSzTx/>
            </a:pPr>
            <a:r>
              <a:rPr lang="en-US" sz="9600" i="0" dirty="0"/>
              <a:t>💰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75548A4-A0C9-A64C-8F0C-03F854E4FFAD}"/>
              </a:ext>
            </a:extLst>
          </p:cNvPr>
          <p:cNvSpPr txBox="1"/>
          <p:nvPr/>
        </p:nvSpPr>
        <p:spPr bwMode="auto">
          <a:xfrm>
            <a:off x="897261" y="436271"/>
            <a:ext cx="1415772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>
              <a:buSzTx/>
            </a:pPr>
            <a:r>
              <a:rPr lang="en-US" sz="9600" i="0" dirty="0"/>
              <a:t>💰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A884453-FCD6-B749-86EC-7D424B3FE33B}"/>
              </a:ext>
            </a:extLst>
          </p:cNvPr>
          <p:cNvSpPr txBox="1"/>
          <p:nvPr/>
        </p:nvSpPr>
        <p:spPr bwMode="auto">
          <a:xfrm>
            <a:off x="8054211" y="872169"/>
            <a:ext cx="1415772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>
              <a:buSzTx/>
            </a:pPr>
            <a:r>
              <a:rPr lang="en-US" sz="9600" i="0" dirty="0"/>
              <a:t>💰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9F0A65E-8E1E-BE43-8BC6-599104A38C1F}"/>
              </a:ext>
            </a:extLst>
          </p:cNvPr>
          <p:cNvSpPr txBox="1"/>
          <p:nvPr/>
        </p:nvSpPr>
        <p:spPr bwMode="auto">
          <a:xfrm>
            <a:off x="5986900" y="837739"/>
            <a:ext cx="1415772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>
              <a:buSzTx/>
            </a:pPr>
            <a:r>
              <a:rPr lang="en-US" sz="9600" i="0" dirty="0"/>
              <a:t>💰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5C4F5BB-F5FE-0943-8752-584161026803}"/>
              </a:ext>
            </a:extLst>
          </p:cNvPr>
          <p:cNvSpPr txBox="1"/>
          <p:nvPr/>
        </p:nvSpPr>
        <p:spPr bwMode="auto">
          <a:xfrm>
            <a:off x="2785353" y="327098"/>
            <a:ext cx="1415772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>
              <a:buSzTx/>
            </a:pPr>
            <a:r>
              <a:rPr lang="en-US" sz="9600" i="0" dirty="0"/>
              <a:t>💰</a:t>
            </a:r>
          </a:p>
        </p:txBody>
      </p:sp>
    </p:spTree>
    <p:extLst>
      <p:ext uri="{BB962C8B-B14F-4D97-AF65-F5344CB8AC3E}">
        <p14:creationId xmlns:p14="http://schemas.microsoft.com/office/powerpoint/2010/main" val="498570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43C5A1C-BFF3-0B48-BEF7-20F3BDB57818}"/>
              </a:ext>
            </a:extLst>
          </p:cNvPr>
          <p:cNvSpPr txBox="1"/>
          <p:nvPr/>
        </p:nvSpPr>
        <p:spPr>
          <a:xfrm>
            <a:off x="603479" y="275215"/>
            <a:ext cx="2842820" cy="9538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99" i="0" dirty="0">
                <a:latin typeface="Avenir Roman" charset="0"/>
                <a:ea typeface="Avenir Roman" charset="0"/>
                <a:cs typeface="Avenir Roman" charset="0"/>
              </a:rPr>
              <a:t>Actual web sites I built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9F99C39-F354-2C42-ABD6-D6E46CCFBF16}"/>
              </a:ext>
            </a:extLst>
          </p:cNvPr>
          <p:cNvCxnSpPr>
            <a:cxnSpLocks/>
          </p:cNvCxnSpPr>
          <p:nvPr/>
        </p:nvCxnSpPr>
        <p:spPr>
          <a:xfrm>
            <a:off x="2476500" y="1229074"/>
            <a:ext cx="787400" cy="796609"/>
          </a:xfrm>
          <a:prstGeom prst="straightConnector1">
            <a:avLst/>
          </a:prstGeom>
          <a:ln w="152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4342ADD6-BE93-5545-B8C0-92C8A05843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980" y="1852236"/>
            <a:ext cx="7076850" cy="4827423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8102FF1-0F96-3043-BD4C-AFFEEAD5FBD7}"/>
              </a:ext>
            </a:extLst>
          </p:cNvPr>
          <p:cNvCxnSpPr>
            <a:cxnSpLocks/>
          </p:cNvCxnSpPr>
          <p:nvPr/>
        </p:nvCxnSpPr>
        <p:spPr>
          <a:xfrm>
            <a:off x="3574111" y="696172"/>
            <a:ext cx="1391589" cy="359455"/>
          </a:xfrm>
          <a:prstGeom prst="straightConnector1">
            <a:avLst/>
          </a:prstGeom>
          <a:ln w="152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58688D03-F0F8-F54A-874A-1FC15ED5DD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8010" y="295192"/>
            <a:ext cx="6686836" cy="5063603"/>
          </a:xfrm>
          <a:prstGeom prst="rect">
            <a:avLst/>
          </a:prstGeom>
        </p:spPr>
      </p:pic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48B0C6ED-9D0B-A148-B4C4-7E3A0087E4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883" y="0"/>
            <a:ext cx="88750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188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sign&#10;&#10;Description automatically generated">
            <a:extLst>
              <a:ext uri="{FF2B5EF4-FFF2-40B4-BE49-F238E27FC236}">
                <a16:creationId xmlns:a16="http://schemas.microsoft.com/office/drawing/2014/main" id="{AD120778-F0F5-9844-BED5-0E909A041E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8662" y="1873250"/>
            <a:ext cx="3111500" cy="311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9856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FEA0C95C-50ED-994C-A610-1036FD50E3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673" y="0"/>
            <a:ext cx="10665477" cy="6858000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5FAA203-51F1-E14C-A526-3C91A96277B9}"/>
              </a:ext>
            </a:extLst>
          </p:cNvPr>
          <p:cNvCxnSpPr>
            <a:cxnSpLocks/>
          </p:cNvCxnSpPr>
          <p:nvPr/>
        </p:nvCxnSpPr>
        <p:spPr bwMode="auto">
          <a:xfrm>
            <a:off x="761673" y="1449977"/>
            <a:ext cx="3786576" cy="3359529"/>
          </a:xfrm>
          <a:prstGeom prst="straightConnector1">
            <a:avLst/>
          </a:prstGeom>
          <a:solidFill>
            <a:schemeClr val="accent1"/>
          </a:solidFill>
          <a:ln w="1619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779564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F27AFFD9-2906-BD47-A5E6-5FF603D52E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2512" y="1727200"/>
            <a:ext cx="7543800" cy="340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2375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C32DAA0-DB14-694E-BC60-A0420EEED9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746" y="488362"/>
            <a:ext cx="11658207" cy="590931"/>
          </a:xfrm>
        </p:spPr>
        <p:txBody>
          <a:bodyPr/>
          <a:lstStyle/>
          <a:p>
            <a:r>
              <a:rPr lang="en-US" sz="5400" b="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Reasons to consider paid UI components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AE36580-BD01-3B42-B584-3184DE9BEF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4163576"/>
            <a:ext cx="12188825" cy="289183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94CF24B-7C0D-5F42-B93B-CD06BBB4B7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12905" y="3579383"/>
            <a:ext cx="2747360" cy="3008658"/>
          </a:xfrm>
          <a:prstGeom prst="rect">
            <a:avLst/>
          </a:prstGeom>
        </p:spPr>
      </p:pic>
      <p:sp>
        <p:nvSpPr>
          <p:cNvPr id="8" name="Subtitle 3">
            <a:extLst>
              <a:ext uri="{FF2B5EF4-FFF2-40B4-BE49-F238E27FC236}">
                <a16:creationId xmlns:a16="http://schemas.microsoft.com/office/drawing/2014/main" id="{51A4C0E5-461C-B345-907E-212C3C423E4D}"/>
              </a:ext>
            </a:extLst>
          </p:cNvPr>
          <p:cNvSpPr txBox="1">
            <a:spLocks/>
          </p:cNvSpPr>
          <p:nvPr/>
        </p:nvSpPr>
        <p:spPr>
          <a:xfrm>
            <a:off x="414402" y="1550199"/>
            <a:ext cx="8498503" cy="48475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694" indent="-342694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rgbClr val="5CE500"/>
              </a:buClr>
              <a:buFont typeface="Wingdings" pitchFamily="2" charset="2"/>
              <a:buChar char="§"/>
              <a:defRPr lang="en-US" sz="2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504" indent="-285578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rgbClr val="5CE500"/>
              </a:buClr>
              <a:buChar char="•"/>
              <a:defRPr lang="en-US" sz="2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2314" indent="-228462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rgbClr val="5CE500"/>
              </a:buClr>
              <a:buFont typeface="Arial" charset="0"/>
              <a:buChar char="–"/>
              <a:defRPr lang="en-US"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599240" indent="-228462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rgbClr val="5CE500"/>
              </a:buClr>
              <a:buSzPct val="95000"/>
              <a:buFont typeface="Courier New" pitchFamily="49" charset="0"/>
              <a:buChar char="o"/>
              <a:defRPr lang="en-US"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6166" indent="-228462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chemeClr val="accent2"/>
              </a:buClr>
              <a:buSzPct val="95000"/>
              <a:buFont typeface="Courier New" pitchFamily="49" charset="0"/>
              <a:buChar char="o"/>
              <a:defRPr lang="en-US" sz="1400" kern="120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3092" indent="-2284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1998">
                <a:solidFill>
                  <a:schemeClr val="tx1"/>
                </a:solidFill>
                <a:latin typeface="+mn-lt"/>
              </a:defRPr>
            </a:lvl6pPr>
            <a:lvl7pPr marL="2970017" indent="-2284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1998">
                <a:solidFill>
                  <a:schemeClr val="tx1"/>
                </a:solidFill>
                <a:latin typeface="+mn-lt"/>
              </a:defRPr>
            </a:lvl7pPr>
            <a:lvl8pPr marL="3426943" indent="-2284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1998">
                <a:solidFill>
                  <a:schemeClr val="tx1"/>
                </a:solidFill>
                <a:latin typeface="+mn-lt"/>
              </a:defRPr>
            </a:lvl8pPr>
            <a:lvl9pPr marL="3883868" indent="-2284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1998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170000"/>
              </a:lnSpc>
              <a:buSzTx/>
              <a:buFont typeface="Arial" panose="020B0604020202020204" pitchFamily="34" charset="0"/>
              <a:buChar char="•"/>
            </a:pPr>
            <a:r>
              <a:rPr lang="en-GB" sz="3200" i="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1) Guaranteed support</a:t>
            </a:r>
          </a:p>
          <a:p>
            <a:pPr>
              <a:lnSpc>
                <a:spcPct val="170000"/>
              </a:lnSpc>
              <a:buSzTx/>
              <a:buFont typeface="Arial" panose="020B0604020202020204" pitchFamily="34" charset="0"/>
              <a:buChar char="•"/>
            </a:pPr>
            <a:r>
              <a:rPr lang="en-GB" sz="3200" i="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2) Long term piece of mind</a:t>
            </a:r>
          </a:p>
          <a:p>
            <a:pPr>
              <a:lnSpc>
                <a:spcPct val="170000"/>
              </a:lnSpc>
              <a:buSzTx/>
              <a:buFont typeface="Arial" panose="020B0604020202020204" pitchFamily="34" charset="0"/>
              <a:buChar char="•"/>
            </a:pPr>
            <a:r>
              <a:rPr lang="en-GB" sz="3200" i="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3) Solving harder problems</a:t>
            </a:r>
          </a:p>
          <a:p>
            <a:pPr>
              <a:lnSpc>
                <a:spcPct val="170000"/>
              </a:lnSpc>
              <a:buSzTx/>
              <a:buFont typeface="Arial" panose="020B0604020202020204" pitchFamily="34" charset="0"/>
              <a:buChar char="•"/>
            </a:pPr>
            <a:r>
              <a:rPr lang="en-GB" sz="3200" i="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4) More sane funding model</a:t>
            </a:r>
          </a:p>
          <a:p>
            <a:pPr>
              <a:lnSpc>
                <a:spcPct val="170000"/>
              </a:lnSpc>
              <a:buSzTx/>
              <a:buFont typeface="Arial" panose="020B0604020202020204" pitchFamily="34" charset="0"/>
              <a:buChar char="•"/>
            </a:pPr>
            <a:endParaRPr lang="en-GB" sz="3200" i="0" dirty="0">
              <a:solidFill>
                <a:srgbClr val="0020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062160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Progress Presentation Theme">
  <a:themeElements>
    <a:clrScheme name="Progress 2017 3">
      <a:dk1>
        <a:srgbClr val="373A3E"/>
      </a:dk1>
      <a:lt1>
        <a:srgbClr val="FFFFFF"/>
      </a:lt1>
      <a:dk2>
        <a:srgbClr val="0D5257"/>
      </a:dk2>
      <a:lt2>
        <a:srgbClr val="FFFFFF"/>
      </a:lt2>
      <a:accent1>
        <a:srgbClr val="54D300"/>
      </a:accent1>
      <a:accent2>
        <a:srgbClr val="02BCEB"/>
      </a:accent2>
      <a:accent3>
        <a:srgbClr val="83329A"/>
      </a:accent3>
      <a:accent4>
        <a:srgbClr val="FAB319"/>
      </a:accent4>
      <a:accent5>
        <a:srgbClr val="2071CE"/>
      </a:accent5>
      <a:accent6>
        <a:srgbClr val="DC3202"/>
      </a:accent6>
      <a:hlink>
        <a:srgbClr val="2172CE"/>
      </a:hlink>
      <a:folHlink>
        <a:srgbClr val="5F2367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Pct val="130000"/>
          <a:buFontTx/>
          <a:buNone/>
          <a:tabLst/>
          <a:defRPr kumimoji="0" lang="en-US" sz="2400" b="0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Pct val="130000"/>
          <a:buFontTx/>
          <a:buNone/>
          <a:tabLst/>
          <a:defRPr kumimoji="0" lang="en-US" sz="2400" b="0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  <a:txDef>
      <a:spPr bwMode="auto">
        <a:noFill/>
        <a:ln w="9525">
          <a:noFill/>
          <a:miter lim="800000"/>
          <a:headEnd/>
          <a:tailEnd/>
        </a:ln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>
          <a:buSzTx/>
          <a:defRPr i="0" dirty="0" smtClean="0"/>
        </a:defPPr>
      </a:lstStyle>
    </a:txDef>
  </a:objectDefaults>
  <a:extraClrSchemeLst>
    <a:extraClrScheme>
      <a:clrScheme name="psc_powerpoint_template_2007 1">
        <a:dk1>
          <a:srgbClr val="000000"/>
        </a:dk1>
        <a:lt1>
          <a:srgbClr val="FFFFFF"/>
        </a:lt1>
        <a:dk2>
          <a:srgbClr val="004B85"/>
        </a:dk2>
        <a:lt2>
          <a:srgbClr val="C0C0C0"/>
        </a:lt2>
        <a:accent1>
          <a:srgbClr val="E8A82C"/>
        </a:accent1>
        <a:accent2>
          <a:srgbClr val="00BA97"/>
        </a:accent2>
        <a:accent3>
          <a:srgbClr val="FFFFFF"/>
        </a:accent3>
        <a:accent4>
          <a:srgbClr val="000000"/>
        </a:accent4>
        <a:accent5>
          <a:srgbClr val="F2D1AC"/>
        </a:accent5>
        <a:accent6>
          <a:srgbClr val="00A888"/>
        </a:accent6>
        <a:hlink>
          <a:srgbClr val="D21E27"/>
        </a:hlink>
        <a:folHlink>
          <a:srgbClr val="0066C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rogress PPT Template Sept 2017.potx [Read-Only]" id="{BB31F0F5-CE4A-44F3-BC12-2FDED1655EE0}" vid="{1D332985-CC8E-45F9-BBE4-554CACB5C51F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502BCD734D4EA40A1973AC9CF973794" ma:contentTypeVersion="13" ma:contentTypeDescription="Create a new document." ma:contentTypeScope="" ma:versionID="f4fd55ada38556e3af06d6ccc9d68814">
  <xsd:schema xmlns:xsd="http://www.w3.org/2001/XMLSchema" xmlns:xs="http://www.w3.org/2001/XMLSchema" xmlns:p="http://schemas.microsoft.com/office/2006/metadata/properties" xmlns:ns3="e206e098-4abb-4d87-bcb9-8354d42336a9" xmlns:ns4="4f430c45-1399-4ae8-b59b-08541078f1e9" targetNamespace="http://schemas.microsoft.com/office/2006/metadata/properties" ma:root="true" ma:fieldsID="af34b64d135bfdfa9fe627e57b9fe643" ns3:_="" ns4:_="">
    <xsd:import namespace="e206e098-4abb-4d87-bcb9-8354d42336a9"/>
    <xsd:import namespace="4f430c45-1399-4ae8-b59b-08541078f1e9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MediaServiceAutoTags" minOccurs="0"/>
                <xsd:element ref="ns4:MediaServiceLocation" minOccurs="0"/>
                <xsd:element ref="ns4:MediaServiceOCR" minOccurs="0"/>
                <xsd:element ref="ns4:MediaServiceGenerationTime" minOccurs="0"/>
                <xsd:element ref="ns4:MediaServiceEventHashCode" minOccurs="0"/>
                <xsd:element ref="ns4:MediaServiceAutoKeyPoints" minOccurs="0"/>
                <xsd:element ref="ns4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206e098-4abb-4d87-bcb9-8354d42336a9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description="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f430c45-1399-4ae8-b59b-08541078f1e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4" nillable="true" ma:displayName="MediaServiceAutoTags" ma:description="" ma:internalName="MediaServiceAutoTags" ma:readOnly="true">
      <xsd:simpleType>
        <xsd:restriction base="dms:Text"/>
      </xsd:simpleType>
    </xsd:element>
    <xsd:element name="MediaServiceLocation" ma:index="15" nillable="true" ma:displayName="MediaServiceLocation" ma:internalName="MediaServiceLocation" ma:readOnly="true">
      <xsd:simpleType>
        <xsd:restriction base="dms:Text"/>
      </xsd:simpleType>
    </xsd:element>
    <xsd:element name="MediaServiceOCR" ma:index="16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E5C6569-50F1-43D9-95A8-5824E364907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206e098-4abb-4d87-bcb9-8354d42336a9"/>
    <ds:schemaRef ds:uri="4f430c45-1399-4ae8-b59b-08541078f1e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853ECBC-4501-4C97-8ED9-8DF87CE047CC}">
  <ds:schemaRefs>
    <ds:schemaRef ds:uri="http://purl.org/dc/elements/1.1/"/>
    <ds:schemaRef ds:uri="http://schemas.microsoft.com/office/2006/documentManagement/types"/>
    <ds:schemaRef ds:uri="4f430c45-1399-4ae8-b59b-08541078f1e9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e206e098-4abb-4d87-bcb9-8354d42336a9"/>
    <ds:schemaRef ds:uri="http://schemas.microsoft.com/office/2006/metadata/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EEA8EEE7-F1C0-4377-82D1-E55A92F384C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Marketing All Hands 09 27 2017</Template>
  <TotalTime>4996</TotalTime>
  <Words>412</Words>
  <Application>Microsoft Macintosh PowerPoint</Application>
  <PresentationFormat>Custom</PresentationFormat>
  <Paragraphs>86</Paragraphs>
  <Slides>30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30</vt:i4>
      </vt:variant>
    </vt:vector>
  </HeadingPairs>
  <TitlesOfParts>
    <vt:vector size="40" baseType="lpstr">
      <vt:lpstr>Arial</vt:lpstr>
      <vt:lpstr>Avenir Roman</vt:lpstr>
      <vt:lpstr>Bebas Neue</vt:lpstr>
      <vt:lpstr>Calibri</vt:lpstr>
      <vt:lpstr>Calibri Light</vt:lpstr>
      <vt:lpstr>Courier New</vt:lpstr>
      <vt:lpstr>Wingdings</vt:lpstr>
      <vt:lpstr>Office Theme</vt:lpstr>
      <vt:lpstr>Office Theme</vt:lpstr>
      <vt:lpstr>1_Progress Presentation Theme</vt:lpstr>
      <vt:lpstr>Why Paid UI Components Aren’t Evil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Reasons to consider paid UI components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Reasons to consider paid UI components</vt:lpstr>
      <vt:lpstr>PowerPoint Presentation</vt:lpstr>
      <vt:lpstr>Thanks!</vt:lpstr>
    </vt:vector>
  </TitlesOfParts>
  <Manager/>
  <Company>Progress Software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Progress 16x9 PowerPoint Template (Updated Jan 2016)</dc:title>
  <dc:subject/>
  <dc:creator>Progress Software</dc:creator>
  <cp:keywords/>
  <dc:description/>
  <cp:lastModifiedBy>TJ VanToll</cp:lastModifiedBy>
  <cp:revision>239</cp:revision>
  <cp:lastPrinted>2016-10-19T16:29:55Z</cp:lastPrinted>
  <dcterms:created xsi:type="dcterms:W3CDTF">2010-07-07T00:59:08Z</dcterms:created>
  <dcterms:modified xsi:type="dcterms:W3CDTF">2020-10-01T12:59:25Z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0x0101002502BCD734D4EA40A1973AC9CF973794</vt:lpwstr>
  </property>
  <property fmtid="{D5CDD505-2E9C-101B-9397-08002B2CF9AE}" pid="3" name="Category1">
    <vt:lpwstr>367;#PowerPoint|ef797fd0-0a2c-4c70-979e-7c4753a1af05</vt:lpwstr>
  </property>
  <property fmtid="{D5CDD505-2E9C-101B-9397-08002B2CF9AE}" pid="4" name="TaxCatchAll">
    <vt:lpwstr>237;#Template|c9160f8f-74c9-4442-ac41-24463e06691d</vt:lpwstr>
  </property>
  <property fmtid="{D5CDD505-2E9C-101B-9397-08002B2CF9AE}" pid="5" name="Doc ID">
    <vt:lpwstr>101816</vt:lpwstr>
  </property>
  <property fmtid="{D5CDD505-2E9C-101B-9397-08002B2CF9AE}" pid="6" name="Location1">
    <vt:lpwstr/>
  </property>
  <property fmtid="{D5CDD505-2E9C-101B-9397-08002B2CF9AE}" pid="7" name="Tagged Doc ID's">
    <vt:bool>false</vt:bool>
  </property>
  <property fmtid="{D5CDD505-2E9C-101B-9397-08002B2CF9AE}" pid="8" name="ContentType1">
    <vt:lpwstr/>
  </property>
  <property fmtid="{D5CDD505-2E9C-101B-9397-08002B2CF9AE}" pid="9" name="Solution0">
    <vt:lpwstr/>
  </property>
  <property fmtid="{D5CDD505-2E9C-101B-9397-08002B2CF9AE}" pid="10" name="Industry">
    <vt:lpwstr/>
  </property>
  <property fmtid="{D5CDD505-2E9C-101B-9397-08002B2CF9AE}" pid="11" name="IndustrySolution">
    <vt:lpwstr/>
  </property>
  <property fmtid="{D5CDD505-2E9C-101B-9397-08002B2CF9AE}" pid="12" name="Attachment Only ?">
    <vt:bool>true</vt:bool>
  </property>
  <property fmtid="{D5CDD505-2E9C-101B-9397-08002B2CF9AE}" pid="13" name="GFOAudience">
    <vt:lpwstr/>
  </property>
  <property fmtid="{D5CDD505-2E9C-101B-9397-08002B2CF9AE}" pid="14" name="OpenEdgeModule">
    <vt:lpwstr/>
  </property>
  <property fmtid="{D5CDD505-2E9C-101B-9397-08002B2CF9AE}" pid="15" name="HorizontalUseCase">
    <vt:lpwstr/>
  </property>
  <property fmtid="{D5CDD505-2E9C-101B-9397-08002B2CF9AE}" pid="16" name="GFOResourceTags">
    <vt:lpwstr/>
  </property>
  <property fmtid="{D5CDD505-2E9C-101B-9397-08002B2CF9AE}" pid="17" name="Partner Empowerment">
    <vt:lpwstr/>
  </property>
  <property fmtid="{D5CDD505-2E9C-101B-9397-08002B2CF9AE}" pid="18" name="BusinessLine">
    <vt:lpwstr/>
  </property>
  <property fmtid="{D5CDD505-2E9C-101B-9397-08002B2CF9AE}" pid="19" name="Portal Audience">
    <vt:lpwstr/>
  </property>
  <property fmtid="{D5CDD505-2E9C-101B-9397-08002B2CF9AE}" pid="20" name="kb2a064789314f00a60cb6c3cf784453">
    <vt:lpwstr/>
  </property>
  <property fmtid="{D5CDD505-2E9C-101B-9397-08002B2CF9AE}" pid="21" name="_dlc_DocIdItemGuid">
    <vt:lpwstr>ea47561a-41f3-4b12-9f5a-328e6fd673b2</vt:lpwstr>
  </property>
  <property fmtid="{D5CDD505-2E9C-101B-9397-08002B2CF9AE}" pid="22" name="Visibility">
    <vt:lpwstr>758;#Internal|52c39dec-86ec-4d25-bb10-18d2912cd0c4</vt:lpwstr>
  </property>
</Properties>
</file>